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colors2.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6" r:id="rId10"/>
    <p:sldId id="264" r:id="rId11"/>
    <p:sldId id="267" r:id="rId12"/>
    <p:sldId id="268" r:id="rId13"/>
    <p:sldId id="265"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629" autoAdjust="0"/>
    <p:restoredTop sz="94713" autoAdjust="0"/>
  </p:normalViewPr>
  <p:slideViewPr>
    <p:cSldViewPr>
      <p:cViewPr varScale="1">
        <p:scale>
          <a:sx n="110" d="100"/>
          <a:sy n="110" d="100"/>
        </p:scale>
        <p:origin x="-167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E846AA-14D9-4630-9E51-377AF7DA83EC}"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35413E3B-F0E8-46ED-BABE-424504A5246E}">
      <dgm:prSet phldrT="[Text]"/>
      <dgm:spPr/>
      <dgm:t>
        <a:bodyPr/>
        <a:lstStyle/>
        <a:p>
          <a:r>
            <a:rPr lang="en-US" dirty="0" smtClean="0"/>
            <a:t>Expanded Service Department</a:t>
          </a:r>
          <a:endParaRPr lang="en-US" dirty="0"/>
        </a:p>
      </dgm:t>
    </dgm:pt>
    <dgm:pt modelId="{0E4A64BD-7A6D-4D09-8286-11F58CB39251}" type="parTrans" cxnId="{6D7FA51B-42E8-4645-BED8-2062A56FE4D6}">
      <dgm:prSet/>
      <dgm:spPr/>
      <dgm:t>
        <a:bodyPr/>
        <a:lstStyle/>
        <a:p>
          <a:endParaRPr lang="en-US"/>
        </a:p>
      </dgm:t>
    </dgm:pt>
    <dgm:pt modelId="{8B8EEABA-DC34-4F1B-83DB-4881E03FFD78}" type="sibTrans" cxnId="{6D7FA51B-42E8-4645-BED8-2062A56FE4D6}">
      <dgm:prSet/>
      <dgm:spPr/>
      <dgm:t>
        <a:bodyPr/>
        <a:lstStyle/>
        <a:p>
          <a:endParaRPr lang="en-US"/>
        </a:p>
      </dgm:t>
    </dgm:pt>
    <dgm:pt modelId="{6CA08E45-6EA8-4D82-BE60-289A95B9AFAE}">
      <dgm:prSet phldrT="[Text]"/>
      <dgm:spPr/>
      <dgm:t>
        <a:bodyPr/>
        <a:lstStyle/>
        <a:p>
          <a:r>
            <a:rPr lang="en-US" dirty="0" smtClean="0"/>
            <a:t>5 x more space, more lifts, alignment machine, and more used car technicians </a:t>
          </a:r>
          <a:endParaRPr lang="en-US" dirty="0"/>
        </a:p>
      </dgm:t>
    </dgm:pt>
    <dgm:pt modelId="{CA8B67EE-43BA-41CC-9CAA-271C35788EC5}" type="parTrans" cxnId="{3E8E21AE-3EC6-44C9-8E9B-694731585D99}">
      <dgm:prSet/>
      <dgm:spPr/>
      <dgm:t>
        <a:bodyPr/>
        <a:lstStyle/>
        <a:p>
          <a:endParaRPr lang="en-US"/>
        </a:p>
      </dgm:t>
    </dgm:pt>
    <dgm:pt modelId="{A043D9D3-9FE3-4B53-98E1-CAFE2359904D}" type="sibTrans" cxnId="{3E8E21AE-3EC6-44C9-8E9B-694731585D99}">
      <dgm:prSet/>
      <dgm:spPr/>
      <dgm:t>
        <a:bodyPr/>
        <a:lstStyle/>
        <a:p>
          <a:endParaRPr lang="en-US"/>
        </a:p>
      </dgm:t>
    </dgm:pt>
    <dgm:pt modelId="{BC808866-87E4-467C-BC28-A08D47FB3BED}">
      <dgm:prSet phldrT="[Text]"/>
      <dgm:spPr/>
      <dgm:t>
        <a:bodyPr/>
        <a:lstStyle/>
        <a:p>
          <a:r>
            <a:rPr lang="en-US" dirty="0" smtClean="0"/>
            <a:t>Full diagnostic auto services, engines, transmissions, etc.. We can do it all.</a:t>
          </a:r>
          <a:endParaRPr lang="en-US" dirty="0"/>
        </a:p>
      </dgm:t>
    </dgm:pt>
    <dgm:pt modelId="{DEBC8BA0-E2B1-41DF-BF0F-2A095BD4F112}" type="parTrans" cxnId="{FB1EF333-473E-4D40-85B6-7162C4DB0531}">
      <dgm:prSet/>
      <dgm:spPr/>
      <dgm:t>
        <a:bodyPr/>
        <a:lstStyle/>
        <a:p>
          <a:endParaRPr lang="en-US"/>
        </a:p>
      </dgm:t>
    </dgm:pt>
    <dgm:pt modelId="{D91B0CB5-B21D-43CD-9C82-E60945288F54}" type="sibTrans" cxnId="{FB1EF333-473E-4D40-85B6-7162C4DB0531}">
      <dgm:prSet/>
      <dgm:spPr/>
      <dgm:t>
        <a:bodyPr/>
        <a:lstStyle/>
        <a:p>
          <a:endParaRPr lang="en-US"/>
        </a:p>
      </dgm:t>
    </dgm:pt>
    <dgm:pt modelId="{AD9F582E-362F-4AB3-9B79-20300FFD4DB1}">
      <dgm:prSet phldrT="[Text]"/>
      <dgm:spPr/>
      <dgm:t>
        <a:bodyPr/>
        <a:lstStyle/>
        <a:p>
          <a:r>
            <a:rPr lang="en-US" dirty="0" smtClean="0"/>
            <a:t>Oil Changes, Tires, Alignments, and Full Service Auto Detailing</a:t>
          </a:r>
          <a:endParaRPr lang="en-US" dirty="0"/>
        </a:p>
      </dgm:t>
    </dgm:pt>
    <dgm:pt modelId="{94A99497-9B27-4045-B139-2DBA4428FA33}" type="parTrans" cxnId="{66B07AED-8B2F-4578-A1E9-34111A2F5779}">
      <dgm:prSet/>
      <dgm:spPr/>
      <dgm:t>
        <a:bodyPr/>
        <a:lstStyle/>
        <a:p>
          <a:endParaRPr lang="en-US"/>
        </a:p>
      </dgm:t>
    </dgm:pt>
    <dgm:pt modelId="{EA288638-C317-4E91-A62E-822BC0163070}" type="sibTrans" cxnId="{66B07AED-8B2F-4578-A1E9-34111A2F5779}">
      <dgm:prSet/>
      <dgm:spPr/>
      <dgm:t>
        <a:bodyPr/>
        <a:lstStyle/>
        <a:p>
          <a:endParaRPr lang="en-US"/>
        </a:p>
      </dgm:t>
    </dgm:pt>
    <dgm:pt modelId="{8CC492B6-FF6B-4F4D-9A2D-0E9D046B6848}">
      <dgm:prSet phldrT="[Text]"/>
      <dgm:spPr/>
      <dgm:t>
        <a:bodyPr/>
        <a:lstStyle/>
        <a:p>
          <a:r>
            <a:rPr lang="en-US" dirty="0" smtClean="0"/>
            <a:t>Large customer lounge, with Free WIFI and TV</a:t>
          </a:r>
          <a:endParaRPr lang="en-US" dirty="0"/>
        </a:p>
      </dgm:t>
    </dgm:pt>
    <dgm:pt modelId="{1203312F-7918-4617-8DC6-87FC24BE46F7}" type="parTrans" cxnId="{15397E47-1596-4093-802F-41786CF26CF5}">
      <dgm:prSet/>
      <dgm:spPr/>
      <dgm:t>
        <a:bodyPr/>
        <a:lstStyle/>
        <a:p>
          <a:endParaRPr lang="en-US"/>
        </a:p>
      </dgm:t>
    </dgm:pt>
    <dgm:pt modelId="{BB2771AB-7EA2-47E0-BA3D-8A394A92F690}" type="sibTrans" cxnId="{15397E47-1596-4093-802F-41786CF26CF5}">
      <dgm:prSet/>
      <dgm:spPr/>
      <dgm:t>
        <a:bodyPr/>
        <a:lstStyle/>
        <a:p>
          <a:endParaRPr lang="en-US"/>
        </a:p>
      </dgm:t>
    </dgm:pt>
    <dgm:pt modelId="{001CF4F5-49D7-426C-8CA6-3AAFE0A21D30}" type="pres">
      <dgm:prSet presAssocID="{3EE846AA-14D9-4630-9E51-377AF7DA83EC}" presName="diagram" presStyleCnt="0">
        <dgm:presLayoutVars>
          <dgm:chMax val="1"/>
          <dgm:dir/>
          <dgm:animLvl val="ctr"/>
          <dgm:resizeHandles val="exact"/>
        </dgm:presLayoutVars>
      </dgm:prSet>
      <dgm:spPr/>
      <dgm:t>
        <a:bodyPr/>
        <a:lstStyle/>
        <a:p>
          <a:endParaRPr lang="en-US"/>
        </a:p>
      </dgm:t>
    </dgm:pt>
    <dgm:pt modelId="{332A838A-CE8A-4CDB-994A-942FDA1EE943}" type="pres">
      <dgm:prSet presAssocID="{3EE846AA-14D9-4630-9E51-377AF7DA83EC}" presName="matrix" presStyleCnt="0"/>
      <dgm:spPr/>
    </dgm:pt>
    <dgm:pt modelId="{2BC0E877-4E77-4C4C-9B0F-30328D01B24B}" type="pres">
      <dgm:prSet presAssocID="{3EE846AA-14D9-4630-9E51-377AF7DA83EC}" presName="tile1" presStyleLbl="node1" presStyleIdx="0" presStyleCnt="4"/>
      <dgm:spPr>
        <a:prstGeom prst="rect">
          <a:avLst/>
        </a:prstGeom>
      </dgm:spPr>
      <dgm:t>
        <a:bodyPr/>
        <a:lstStyle/>
        <a:p>
          <a:endParaRPr lang="en-US"/>
        </a:p>
      </dgm:t>
    </dgm:pt>
    <dgm:pt modelId="{16A0AD8F-44DC-489E-B50A-7B7B7F6BFEEB}" type="pres">
      <dgm:prSet presAssocID="{3EE846AA-14D9-4630-9E51-377AF7DA83EC}" presName="tile1text" presStyleLbl="node1" presStyleIdx="0" presStyleCnt="4">
        <dgm:presLayoutVars>
          <dgm:chMax val="0"/>
          <dgm:chPref val="0"/>
          <dgm:bulletEnabled val="1"/>
        </dgm:presLayoutVars>
      </dgm:prSet>
      <dgm:spPr/>
      <dgm:t>
        <a:bodyPr/>
        <a:lstStyle/>
        <a:p>
          <a:endParaRPr lang="en-US"/>
        </a:p>
      </dgm:t>
    </dgm:pt>
    <dgm:pt modelId="{0231154B-E32D-48F7-A416-2D54704F48B0}" type="pres">
      <dgm:prSet presAssocID="{3EE846AA-14D9-4630-9E51-377AF7DA83EC}" presName="tile2" presStyleLbl="node1" presStyleIdx="1" presStyleCnt="4" custLinFactNeighborX="15000" custLinFactNeighborY="-5000"/>
      <dgm:spPr>
        <a:prstGeom prst="rect">
          <a:avLst/>
        </a:prstGeom>
      </dgm:spPr>
      <dgm:t>
        <a:bodyPr/>
        <a:lstStyle/>
        <a:p>
          <a:endParaRPr lang="en-US"/>
        </a:p>
      </dgm:t>
    </dgm:pt>
    <dgm:pt modelId="{1F701AB3-5BF2-4849-83AB-2A61D85D89F9}" type="pres">
      <dgm:prSet presAssocID="{3EE846AA-14D9-4630-9E51-377AF7DA83EC}" presName="tile2text" presStyleLbl="node1" presStyleIdx="1" presStyleCnt="4">
        <dgm:presLayoutVars>
          <dgm:chMax val="0"/>
          <dgm:chPref val="0"/>
          <dgm:bulletEnabled val="1"/>
        </dgm:presLayoutVars>
      </dgm:prSet>
      <dgm:spPr/>
      <dgm:t>
        <a:bodyPr/>
        <a:lstStyle/>
        <a:p>
          <a:endParaRPr lang="en-US"/>
        </a:p>
      </dgm:t>
    </dgm:pt>
    <dgm:pt modelId="{E2135D7C-A17E-4D26-A9BF-BD1CFC20A8E8}" type="pres">
      <dgm:prSet presAssocID="{3EE846AA-14D9-4630-9E51-377AF7DA83EC}" presName="tile3" presStyleLbl="node1" presStyleIdx="2" presStyleCnt="4"/>
      <dgm:spPr>
        <a:prstGeom prst="rect">
          <a:avLst/>
        </a:prstGeom>
      </dgm:spPr>
      <dgm:t>
        <a:bodyPr/>
        <a:lstStyle/>
        <a:p>
          <a:endParaRPr lang="en-US"/>
        </a:p>
      </dgm:t>
    </dgm:pt>
    <dgm:pt modelId="{BD9A7309-DE6E-4561-9056-4BC0CF70473A}" type="pres">
      <dgm:prSet presAssocID="{3EE846AA-14D9-4630-9E51-377AF7DA83EC}" presName="tile3text" presStyleLbl="node1" presStyleIdx="2" presStyleCnt="4">
        <dgm:presLayoutVars>
          <dgm:chMax val="0"/>
          <dgm:chPref val="0"/>
          <dgm:bulletEnabled val="1"/>
        </dgm:presLayoutVars>
      </dgm:prSet>
      <dgm:spPr/>
      <dgm:t>
        <a:bodyPr/>
        <a:lstStyle/>
        <a:p>
          <a:endParaRPr lang="en-US"/>
        </a:p>
      </dgm:t>
    </dgm:pt>
    <dgm:pt modelId="{8AAF74C8-CC80-4DE5-ACA5-1EB3B27154CF}" type="pres">
      <dgm:prSet presAssocID="{3EE846AA-14D9-4630-9E51-377AF7DA83EC}" presName="tile4" presStyleLbl="node1" presStyleIdx="3" presStyleCnt="4"/>
      <dgm:spPr>
        <a:prstGeom prst="rect">
          <a:avLst/>
        </a:prstGeom>
      </dgm:spPr>
      <dgm:t>
        <a:bodyPr/>
        <a:lstStyle/>
        <a:p>
          <a:endParaRPr lang="en-US"/>
        </a:p>
      </dgm:t>
    </dgm:pt>
    <dgm:pt modelId="{137BDA22-649E-4F66-BC1C-449350EC43E7}" type="pres">
      <dgm:prSet presAssocID="{3EE846AA-14D9-4630-9E51-377AF7DA83EC}" presName="tile4text" presStyleLbl="node1" presStyleIdx="3" presStyleCnt="4">
        <dgm:presLayoutVars>
          <dgm:chMax val="0"/>
          <dgm:chPref val="0"/>
          <dgm:bulletEnabled val="1"/>
        </dgm:presLayoutVars>
      </dgm:prSet>
      <dgm:spPr/>
      <dgm:t>
        <a:bodyPr/>
        <a:lstStyle/>
        <a:p>
          <a:endParaRPr lang="en-US"/>
        </a:p>
      </dgm:t>
    </dgm:pt>
    <dgm:pt modelId="{A78D4627-3F5A-4976-9F6C-45CB49A95B1F}" type="pres">
      <dgm:prSet presAssocID="{3EE846AA-14D9-4630-9E51-377AF7DA83EC}" presName="centerTile" presStyleLbl="fgShp" presStyleIdx="0" presStyleCnt="1">
        <dgm:presLayoutVars>
          <dgm:chMax val="0"/>
          <dgm:chPref val="0"/>
        </dgm:presLayoutVars>
      </dgm:prSet>
      <dgm:spPr/>
      <dgm:t>
        <a:bodyPr/>
        <a:lstStyle/>
        <a:p>
          <a:endParaRPr lang="en-US"/>
        </a:p>
      </dgm:t>
    </dgm:pt>
  </dgm:ptLst>
  <dgm:cxnLst>
    <dgm:cxn modelId="{592BAB51-6423-4492-B750-4EC13057A1D6}" type="presOf" srcId="{6CA08E45-6EA8-4D82-BE60-289A95B9AFAE}" destId="{2BC0E877-4E77-4C4C-9B0F-30328D01B24B}" srcOrd="0" destOrd="0" presId="urn:microsoft.com/office/officeart/2005/8/layout/matrix1"/>
    <dgm:cxn modelId="{E83F7DE3-4860-4D74-AEC7-09A29F63732C}" type="presOf" srcId="{35413E3B-F0E8-46ED-BABE-424504A5246E}" destId="{A78D4627-3F5A-4976-9F6C-45CB49A95B1F}" srcOrd="0" destOrd="0" presId="urn:microsoft.com/office/officeart/2005/8/layout/matrix1"/>
    <dgm:cxn modelId="{3E8E21AE-3EC6-44C9-8E9B-694731585D99}" srcId="{35413E3B-F0E8-46ED-BABE-424504A5246E}" destId="{6CA08E45-6EA8-4D82-BE60-289A95B9AFAE}" srcOrd="0" destOrd="0" parTransId="{CA8B67EE-43BA-41CC-9CAA-271C35788EC5}" sibTransId="{A043D9D3-9FE3-4B53-98E1-CAFE2359904D}"/>
    <dgm:cxn modelId="{B195B1B9-60B0-41FA-A2AA-443A96B8AAC8}" type="presOf" srcId="{6CA08E45-6EA8-4D82-BE60-289A95B9AFAE}" destId="{16A0AD8F-44DC-489E-B50A-7B7B7F6BFEEB}" srcOrd="1" destOrd="0" presId="urn:microsoft.com/office/officeart/2005/8/layout/matrix1"/>
    <dgm:cxn modelId="{D96C0CC7-CF5A-4C5F-8F55-DDB43EAD99BB}" type="presOf" srcId="{3EE846AA-14D9-4630-9E51-377AF7DA83EC}" destId="{001CF4F5-49D7-426C-8CA6-3AAFE0A21D30}" srcOrd="0" destOrd="0" presId="urn:microsoft.com/office/officeart/2005/8/layout/matrix1"/>
    <dgm:cxn modelId="{FB1EF333-473E-4D40-85B6-7162C4DB0531}" srcId="{35413E3B-F0E8-46ED-BABE-424504A5246E}" destId="{BC808866-87E4-467C-BC28-A08D47FB3BED}" srcOrd="1" destOrd="0" parTransId="{DEBC8BA0-E2B1-41DF-BF0F-2A095BD4F112}" sibTransId="{D91B0CB5-B21D-43CD-9C82-E60945288F54}"/>
    <dgm:cxn modelId="{6D7FA51B-42E8-4645-BED8-2062A56FE4D6}" srcId="{3EE846AA-14D9-4630-9E51-377AF7DA83EC}" destId="{35413E3B-F0E8-46ED-BABE-424504A5246E}" srcOrd="0" destOrd="0" parTransId="{0E4A64BD-7A6D-4D09-8286-11F58CB39251}" sibTransId="{8B8EEABA-DC34-4F1B-83DB-4881E03FFD78}"/>
    <dgm:cxn modelId="{15397E47-1596-4093-802F-41786CF26CF5}" srcId="{35413E3B-F0E8-46ED-BABE-424504A5246E}" destId="{8CC492B6-FF6B-4F4D-9A2D-0E9D046B6848}" srcOrd="3" destOrd="0" parTransId="{1203312F-7918-4617-8DC6-87FC24BE46F7}" sibTransId="{BB2771AB-7EA2-47E0-BA3D-8A394A92F690}"/>
    <dgm:cxn modelId="{3A001E0E-9507-4542-B298-E1F56CD315B8}" type="presOf" srcId="{8CC492B6-FF6B-4F4D-9A2D-0E9D046B6848}" destId="{8AAF74C8-CC80-4DE5-ACA5-1EB3B27154CF}" srcOrd="0" destOrd="0" presId="urn:microsoft.com/office/officeart/2005/8/layout/matrix1"/>
    <dgm:cxn modelId="{C2DF80CD-2889-49FA-976D-50668F449B75}" type="presOf" srcId="{8CC492B6-FF6B-4F4D-9A2D-0E9D046B6848}" destId="{137BDA22-649E-4F66-BC1C-449350EC43E7}" srcOrd="1" destOrd="0" presId="urn:microsoft.com/office/officeart/2005/8/layout/matrix1"/>
    <dgm:cxn modelId="{085CB1D4-20FB-46F5-A18D-D69840AA2D15}" type="presOf" srcId="{BC808866-87E4-467C-BC28-A08D47FB3BED}" destId="{0231154B-E32D-48F7-A416-2D54704F48B0}" srcOrd="0" destOrd="0" presId="urn:microsoft.com/office/officeart/2005/8/layout/matrix1"/>
    <dgm:cxn modelId="{D475D7D0-5C43-47CA-A9FC-A84FEF49723C}" type="presOf" srcId="{AD9F582E-362F-4AB3-9B79-20300FFD4DB1}" destId="{E2135D7C-A17E-4D26-A9BF-BD1CFC20A8E8}" srcOrd="0" destOrd="0" presId="urn:microsoft.com/office/officeart/2005/8/layout/matrix1"/>
    <dgm:cxn modelId="{693ED215-A51B-4A39-8EE7-BC1C907679BA}" type="presOf" srcId="{AD9F582E-362F-4AB3-9B79-20300FFD4DB1}" destId="{BD9A7309-DE6E-4561-9056-4BC0CF70473A}" srcOrd="1" destOrd="0" presId="urn:microsoft.com/office/officeart/2005/8/layout/matrix1"/>
    <dgm:cxn modelId="{8087F94B-6DC9-4F12-BDDC-4AE835F64BA9}" type="presOf" srcId="{BC808866-87E4-467C-BC28-A08D47FB3BED}" destId="{1F701AB3-5BF2-4849-83AB-2A61D85D89F9}" srcOrd="1" destOrd="0" presId="urn:microsoft.com/office/officeart/2005/8/layout/matrix1"/>
    <dgm:cxn modelId="{66B07AED-8B2F-4578-A1E9-34111A2F5779}" srcId="{35413E3B-F0E8-46ED-BABE-424504A5246E}" destId="{AD9F582E-362F-4AB3-9B79-20300FFD4DB1}" srcOrd="2" destOrd="0" parTransId="{94A99497-9B27-4045-B139-2DBA4428FA33}" sibTransId="{EA288638-C317-4E91-A62E-822BC0163070}"/>
    <dgm:cxn modelId="{BF0542F7-0275-4471-8CB5-21D9609AA07E}" type="presParOf" srcId="{001CF4F5-49D7-426C-8CA6-3AAFE0A21D30}" destId="{332A838A-CE8A-4CDB-994A-942FDA1EE943}" srcOrd="0" destOrd="0" presId="urn:microsoft.com/office/officeart/2005/8/layout/matrix1"/>
    <dgm:cxn modelId="{44215D5B-FBD5-4A6F-BEA9-4268C3059951}" type="presParOf" srcId="{332A838A-CE8A-4CDB-994A-942FDA1EE943}" destId="{2BC0E877-4E77-4C4C-9B0F-30328D01B24B}" srcOrd="0" destOrd="0" presId="urn:microsoft.com/office/officeart/2005/8/layout/matrix1"/>
    <dgm:cxn modelId="{2F9A8A99-934A-4120-A98C-30C199286C60}" type="presParOf" srcId="{332A838A-CE8A-4CDB-994A-942FDA1EE943}" destId="{16A0AD8F-44DC-489E-B50A-7B7B7F6BFEEB}" srcOrd="1" destOrd="0" presId="urn:microsoft.com/office/officeart/2005/8/layout/matrix1"/>
    <dgm:cxn modelId="{2A9E6BB9-E852-40E4-BEE3-D24340ED7454}" type="presParOf" srcId="{332A838A-CE8A-4CDB-994A-942FDA1EE943}" destId="{0231154B-E32D-48F7-A416-2D54704F48B0}" srcOrd="2" destOrd="0" presId="urn:microsoft.com/office/officeart/2005/8/layout/matrix1"/>
    <dgm:cxn modelId="{A23419E9-B997-4CE2-BA11-62B60CB209C2}" type="presParOf" srcId="{332A838A-CE8A-4CDB-994A-942FDA1EE943}" destId="{1F701AB3-5BF2-4849-83AB-2A61D85D89F9}" srcOrd="3" destOrd="0" presId="urn:microsoft.com/office/officeart/2005/8/layout/matrix1"/>
    <dgm:cxn modelId="{225EF1F0-7129-47AD-A040-7FD85E920AE0}" type="presParOf" srcId="{332A838A-CE8A-4CDB-994A-942FDA1EE943}" destId="{E2135D7C-A17E-4D26-A9BF-BD1CFC20A8E8}" srcOrd="4" destOrd="0" presId="urn:microsoft.com/office/officeart/2005/8/layout/matrix1"/>
    <dgm:cxn modelId="{1E88FBE3-07C2-4E64-9D70-B335F9BD89EA}" type="presParOf" srcId="{332A838A-CE8A-4CDB-994A-942FDA1EE943}" destId="{BD9A7309-DE6E-4561-9056-4BC0CF70473A}" srcOrd="5" destOrd="0" presId="urn:microsoft.com/office/officeart/2005/8/layout/matrix1"/>
    <dgm:cxn modelId="{466E08CA-511B-45B6-8FB0-71119DF78D1D}" type="presParOf" srcId="{332A838A-CE8A-4CDB-994A-942FDA1EE943}" destId="{8AAF74C8-CC80-4DE5-ACA5-1EB3B27154CF}" srcOrd="6" destOrd="0" presId="urn:microsoft.com/office/officeart/2005/8/layout/matrix1"/>
    <dgm:cxn modelId="{75A27EFE-1338-4C85-BC3D-5B708B7FCF9C}" type="presParOf" srcId="{332A838A-CE8A-4CDB-994A-942FDA1EE943}" destId="{137BDA22-649E-4F66-BC1C-449350EC43E7}" srcOrd="7" destOrd="0" presId="urn:microsoft.com/office/officeart/2005/8/layout/matrix1"/>
    <dgm:cxn modelId="{0A76F543-E83A-4BC7-8BE4-8B5327F5C5D8}" type="presParOf" srcId="{001CF4F5-49D7-426C-8CA6-3AAFE0A21D30}" destId="{A78D4627-3F5A-4976-9F6C-45CB49A95B1F}" srcOrd="1" destOrd="0" presId="urn:microsoft.com/office/officeart/2005/8/layout/matrix1"/>
  </dgm:cxnLst>
  <dgm:bg/>
  <dgm:whole/>
</dgm:dataModel>
</file>

<file path=ppt/diagrams/data2.xml><?xml version="1.0" encoding="utf-8"?>
<dgm:dataModel xmlns:dgm="http://schemas.openxmlformats.org/drawingml/2006/diagram" xmlns:a="http://schemas.openxmlformats.org/drawingml/2006/main">
  <dgm:ptLst>
    <dgm:pt modelId="{3EE846AA-14D9-4630-9E51-377AF7DA83EC}"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35413E3B-F0E8-46ED-BABE-424504A5246E}">
      <dgm:prSet phldrT="[Text]"/>
      <dgm:spPr/>
      <dgm:t>
        <a:bodyPr/>
        <a:lstStyle/>
        <a:p>
          <a:r>
            <a:rPr lang="en-US" dirty="0" smtClean="0"/>
            <a:t>Expanded Sales</a:t>
          </a:r>
        </a:p>
        <a:p>
          <a:r>
            <a:rPr lang="en-US" dirty="0" smtClean="0"/>
            <a:t>Department</a:t>
          </a:r>
          <a:endParaRPr lang="en-US" dirty="0"/>
        </a:p>
      </dgm:t>
    </dgm:pt>
    <dgm:pt modelId="{8B8EEABA-DC34-4F1B-83DB-4881E03FFD78}" type="sibTrans" cxnId="{6D7FA51B-42E8-4645-BED8-2062A56FE4D6}">
      <dgm:prSet/>
      <dgm:spPr/>
      <dgm:t>
        <a:bodyPr/>
        <a:lstStyle/>
        <a:p>
          <a:endParaRPr lang="en-US"/>
        </a:p>
      </dgm:t>
    </dgm:pt>
    <dgm:pt modelId="{0E4A64BD-7A6D-4D09-8286-11F58CB39251}" type="parTrans" cxnId="{6D7FA51B-42E8-4645-BED8-2062A56FE4D6}">
      <dgm:prSet/>
      <dgm:spPr/>
      <dgm:t>
        <a:bodyPr/>
        <a:lstStyle/>
        <a:p>
          <a:endParaRPr lang="en-US"/>
        </a:p>
      </dgm:t>
    </dgm:pt>
    <dgm:pt modelId="{6CA08E45-6EA8-4D82-BE60-289A95B9AFAE}">
      <dgm:prSet phldrT="[Text]"/>
      <dgm:spPr/>
      <dgm:t>
        <a:bodyPr/>
        <a:lstStyle/>
        <a:p>
          <a:r>
            <a:rPr lang="en-US" dirty="0" smtClean="0"/>
            <a:t>More space = Double the current inventory </a:t>
          </a:r>
          <a:endParaRPr lang="en-US" dirty="0"/>
        </a:p>
      </dgm:t>
    </dgm:pt>
    <dgm:pt modelId="{A043D9D3-9FE3-4B53-98E1-CAFE2359904D}" type="sibTrans" cxnId="{3E8E21AE-3EC6-44C9-8E9B-694731585D99}">
      <dgm:prSet/>
      <dgm:spPr/>
      <dgm:t>
        <a:bodyPr/>
        <a:lstStyle/>
        <a:p>
          <a:endParaRPr lang="en-US"/>
        </a:p>
      </dgm:t>
    </dgm:pt>
    <dgm:pt modelId="{CA8B67EE-43BA-41CC-9CAA-271C35788EC5}" type="parTrans" cxnId="{3E8E21AE-3EC6-44C9-8E9B-694731585D99}">
      <dgm:prSet/>
      <dgm:spPr/>
      <dgm:t>
        <a:bodyPr/>
        <a:lstStyle/>
        <a:p>
          <a:endParaRPr lang="en-US"/>
        </a:p>
      </dgm:t>
    </dgm:pt>
    <dgm:pt modelId="{BC808866-87E4-467C-BC28-A08D47FB3BED}">
      <dgm:prSet phldrT="[Text]"/>
      <dgm:spPr/>
      <dgm:t>
        <a:bodyPr/>
        <a:lstStyle/>
        <a:p>
          <a:r>
            <a:rPr lang="en-US" dirty="0" smtClean="0"/>
            <a:t>More space = greater selection to choose from </a:t>
          </a:r>
          <a:endParaRPr lang="en-US" dirty="0"/>
        </a:p>
      </dgm:t>
    </dgm:pt>
    <dgm:pt modelId="{D91B0CB5-B21D-43CD-9C82-E60945288F54}" type="sibTrans" cxnId="{FB1EF333-473E-4D40-85B6-7162C4DB0531}">
      <dgm:prSet/>
      <dgm:spPr/>
      <dgm:t>
        <a:bodyPr/>
        <a:lstStyle/>
        <a:p>
          <a:endParaRPr lang="en-US"/>
        </a:p>
      </dgm:t>
    </dgm:pt>
    <dgm:pt modelId="{DEBC8BA0-E2B1-41DF-BF0F-2A095BD4F112}" type="parTrans" cxnId="{FB1EF333-473E-4D40-85B6-7162C4DB0531}">
      <dgm:prSet/>
      <dgm:spPr/>
      <dgm:t>
        <a:bodyPr/>
        <a:lstStyle/>
        <a:p>
          <a:endParaRPr lang="en-US"/>
        </a:p>
      </dgm:t>
    </dgm:pt>
    <dgm:pt modelId="{8CC492B6-FF6B-4F4D-9A2D-0E9D046B6848}">
      <dgm:prSet phldrT="[Text]"/>
      <dgm:spPr/>
      <dgm:t>
        <a:bodyPr/>
        <a:lstStyle/>
        <a:p>
          <a:r>
            <a:rPr lang="en-US" dirty="0" smtClean="0"/>
            <a:t>Kid’s area for the Kid’s to watch TV and play while you shop for a new ride</a:t>
          </a:r>
          <a:endParaRPr lang="en-US" dirty="0"/>
        </a:p>
      </dgm:t>
    </dgm:pt>
    <dgm:pt modelId="{BB2771AB-7EA2-47E0-BA3D-8A394A92F690}" type="sibTrans" cxnId="{15397E47-1596-4093-802F-41786CF26CF5}">
      <dgm:prSet/>
      <dgm:spPr/>
      <dgm:t>
        <a:bodyPr/>
        <a:lstStyle/>
        <a:p>
          <a:endParaRPr lang="en-US"/>
        </a:p>
      </dgm:t>
    </dgm:pt>
    <dgm:pt modelId="{1203312F-7918-4617-8DC6-87FC24BE46F7}" type="parTrans" cxnId="{15397E47-1596-4093-802F-41786CF26CF5}">
      <dgm:prSet/>
      <dgm:spPr/>
      <dgm:t>
        <a:bodyPr/>
        <a:lstStyle/>
        <a:p>
          <a:endParaRPr lang="en-US"/>
        </a:p>
      </dgm:t>
    </dgm:pt>
    <dgm:pt modelId="{AD9F582E-362F-4AB3-9B79-20300FFD4DB1}">
      <dgm:prSet phldrT="[Text]"/>
      <dgm:spPr/>
      <dgm:t>
        <a:bodyPr/>
        <a:lstStyle/>
        <a:p>
          <a:r>
            <a:rPr lang="en-US" dirty="0" smtClean="0"/>
            <a:t>More SUV’s, More Car’s and More Van’s</a:t>
          </a:r>
          <a:endParaRPr lang="en-US" dirty="0"/>
        </a:p>
      </dgm:t>
    </dgm:pt>
    <dgm:pt modelId="{EA288638-C317-4E91-A62E-822BC0163070}" type="sibTrans" cxnId="{66B07AED-8B2F-4578-A1E9-34111A2F5779}">
      <dgm:prSet/>
      <dgm:spPr/>
      <dgm:t>
        <a:bodyPr/>
        <a:lstStyle/>
        <a:p>
          <a:endParaRPr lang="en-US"/>
        </a:p>
      </dgm:t>
    </dgm:pt>
    <dgm:pt modelId="{94A99497-9B27-4045-B139-2DBA4428FA33}" type="parTrans" cxnId="{66B07AED-8B2F-4578-A1E9-34111A2F5779}">
      <dgm:prSet/>
      <dgm:spPr/>
      <dgm:t>
        <a:bodyPr/>
        <a:lstStyle/>
        <a:p>
          <a:endParaRPr lang="en-US"/>
        </a:p>
      </dgm:t>
    </dgm:pt>
    <dgm:pt modelId="{001CF4F5-49D7-426C-8CA6-3AAFE0A21D30}" type="pres">
      <dgm:prSet presAssocID="{3EE846AA-14D9-4630-9E51-377AF7DA83EC}" presName="diagram" presStyleCnt="0">
        <dgm:presLayoutVars>
          <dgm:chMax val="1"/>
          <dgm:dir/>
          <dgm:animLvl val="ctr"/>
          <dgm:resizeHandles val="exact"/>
        </dgm:presLayoutVars>
      </dgm:prSet>
      <dgm:spPr/>
      <dgm:t>
        <a:bodyPr/>
        <a:lstStyle/>
        <a:p>
          <a:endParaRPr lang="en-US"/>
        </a:p>
      </dgm:t>
    </dgm:pt>
    <dgm:pt modelId="{332A838A-CE8A-4CDB-994A-942FDA1EE943}" type="pres">
      <dgm:prSet presAssocID="{3EE846AA-14D9-4630-9E51-377AF7DA83EC}" presName="matrix" presStyleCnt="0"/>
      <dgm:spPr/>
    </dgm:pt>
    <dgm:pt modelId="{2BC0E877-4E77-4C4C-9B0F-30328D01B24B}" type="pres">
      <dgm:prSet presAssocID="{3EE846AA-14D9-4630-9E51-377AF7DA83EC}" presName="tile1" presStyleLbl="node1" presStyleIdx="0" presStyleCnt="4"/>
      <dgm:spPr>
        <a:prstGeom prst="rect">
          <a:avLst/>
        </a:prstGeom>
      </dgm:spPr>
      <dgm:t>
        <a:bodyPr/>
        <a:lstStyle/>
        <a:p>
          <a:endParaRPr lang="en-US"/>
        </a:p>
      </dgm:t>
    </dgm:pt>
    <dgm:pt modelId="{16A0AD8F-44DC-489E-B50A-7B7B7F6BFEEB}" type="pres">
      <dgm:prSet presAssocID="{3EE846AA-14D9-4630-9E51-377AF7DA83EC}" presName="tile1text" presStyleLbl="node1" presStyleIdx="0" presStyleCnt="4">
        <dgm:presLayoutVars>
          <dgm:chMax val="0"/>
          <dgm:chPref val="0"/>
          <dgm:bulletEnabled val="1"/>
        </dgm:presLayoutVars>
      </dgm:prSet>
      <dgm:spPr/>
      <dgm:t>
        <a:bodyPr/>
        <a:lstStyle/>
        <a:p>
          <a:endParaRPr lang="en-US"/>
        </a:p>
      </dgm:t>
    </dgm:pt>
    <dgm:pt modelId="{0231154B-E32D-48F7-A416-2D54704F48B0}" type="pres">
      <dgm:prSet presAssocID="{3EE846AA-14D9-4630-9E51-377AF7DA83EC}" presName="tile2" presStyleLbl="node1" presStyleIdx="1" presStyleCnt="4" custLinFactNeighborX="15000" custLinFactNeighborY="-5000"/>
      <dgm:spPr>
        <a:prstGeom prst="rect">
          <a:avLst/>
        </a:prstGeom>
      </dgm:spPr>
      <dgm:t>
        <a:bodyPr/>
        <a:lstStyle/>
        <a:p>
          <a:endParaRPr lang="en-US"/>
        </a:p>
      </dgm:t>
    </dgm:pt>
    <dgm:pt modelId="{1F701AB3-5BF2-4849-83AB-2A61D85D89F9}" type="pres">
      <dgm:prSet presAssocID="{3EE846AA-14D9-4630-9E51-377AF7DA83EC}" presName="tile2text" presStyleLbl="node1" presStyleIdx="1" presStyleCnt="4">
        <dgm:presLayoutVars>
          <dgm:chMax val="0"/>
          <dgm:chPref val="0"/>
          <dgm:bulletEnabled val="1"/>
        </dgm:presLayoutVars>
      </dgm:prSet>
      <dgm:spPr/>
      <dgm:t>
        <a:bodyPr/>
        <a:lstStyle/>
        <a:p>
          <a:endParaRPr lang="en-US"/>
        </a:p>
      </dgm:t>
    </dgm:pt>
    <dgm:pt modelId="{E2135D7C-A17E-4D26-A9BF-BD1CFC20A8E8}" type="pres">
      <dgm:prSet presAssocID="{3EE846AA-14D9-4630-9E51-377AF7DA83EC}" presName="tile3" presStyleLbl="node1" presStyleIdx="2" presStyleCnt="4"/>
      <dgm:spPr>
        <a:prstGeom prst="rect">
          <a:avLst/>
        </a:prstGeom>
      </dgm:spPr>
      <dgm:t>
        <a:bodyPr/>
        <a:lstStyle/>
        <a:p>
          <a:endParaRPr lang="en-US"/>
        </a:p>
      </dgm:t>
    </dgm:pt>
    <dgm:pt modelId="{BD9A7309-DE6E-4561-9056-4BC0CF70473A}" type="pres">
      <dgm:prSet presAssocID="{3EE846AA-14D9-4630-9E51-377AF7DA83EC}" presName="tile3text" presStyleLbl="node1" presStyleIdx="2" presStyleCnt="4">
        <dgm:presLayoutVars>
          <dgm:chMax val="0"/>
          <dgm:chPref val="0"/>
          <dgm:bulletEnabled val="1"/>
        </dgm:presLayoutVars>
      </dgm:prSet>
      <dgm:spPr/>
      <dgm:t>
        <a:bodyPr/>
        <a:lstStyle/>
        <a:p>
          <a:endParaRPr lang="en-US"/>
        </a:p>
      </dgm:t>
    </dgm:pt>
    <dgm:pt modelId="{8AAF74C8-CC80-4DE5-ACA5-1EB3B27154CF}" type="pres">
      <dgm:prSet presAssocID="{3EE846AA-14D9-4630-9E51-377AF7DA83EC}" presName="tile4" presStyleLbl="node1" presStyleIdx="3" presStyleCnt="4"/>
      <dgm:spPr>
        <a:prstGeom prst="rect">
          <a:avLst/>
        </a:prstGeom>
      </dgm:spPr>
      <dgm:t>
        <a:bodyPr/>
        <a:lstStyle/>
        <a:p>
          <a:endParaRPr lang="en-US"/>
        </a:p>
      </dgm:t>
    </dgm:pt>
    <dgm:pt modelId="{137BDA22-649E-4F66-BC1C-449350EC43E7}" type="pres">
      <dgm:prSet presAssocID="{3EE846AA-14D9-4630-9E51-377AF7DA83EC}" presName="tile4text" presStyleLbl="node1" presStyleIdx="3" presStyleCnt="4">
        <dgm:presLayoutVars>
          <dgm:chMax val="0"/>
          <dgm:chPref val="0"/>
          <dgm:bulletEnabled val="1"/>
        </dgm:presLayoutVars>
      </dgm:prSet>
      <dgm:spPr/>
      <dgm:t>
        <a:bodyPr/>
        <a:lstStyle/>
        <a:p>
          <a:endParaRPr lang="en-US"/>
        </a:p>
      </dgm:t>
    </dgm:pt>
    <dgm:pt modelId="{A78D4627-3F5A-4976-9F6C-45CB49A95B1F}" type="pres">
      <dgm:prSet presAssocID="{3EE846AA-14D9-4630-9E51-377AF7DA83EC}" presName="centerTile" presStyleLbl="fgShp" presStyleIdx="0" presStyleCnt="1">
        <dgm:presLayoutVars>
          <dgm:chMax val="0"/>
          <dgm:chPref val="0"/>
        </dgm:presLayoutVars>
      </dgm:prSet>
      <dgm:spPr/>
      <dgm:t>
        <a:bodyPr/>
        <a:lstStyle/>
        <a:p>
          <a:endParaRPr lang="en-US"/>
        </a:p>
      </dgm:t>
    </dgm:pt>
  </dgm:ptLst>
  <dgm:cxnLst>
    <dgm:cxn modelId="{FC0032C7-1412-4771-A77D-06D95DBF1B56}" type="presOf" srcId="{3EE846AA-14D9-4630-9E51-377AF7DA83EC}" destId="{001CF4F5-49D7-426C-8CA6-3AAFE0A21D30}" srcOrd="0" destOrd="0" presId="urn:microsoft.com/office/officeart/2005/8/layout/matrix1"/>
    <dgm:cxn modelId="{4D94B014-94C1-48FC-938C-592FA304E4E6}" type="presOf" srcId="{8CC492B6-FF6B-4F4D-9A2D-0E9D046B6848}" destId="{8AAF74C8-CC80-4DE5-ACA5-1EB3B27154CF}" srcOrd="0" destOrd="0" presId="urn:microsoft.com/office/officeart/2005/8/layout/matrix1"/>
    <dgm:cxn modelId="{7A9EE9E0-CF23-45B4-AF3D-D728A4AF7F4D}" type="presOf" srcId="{6CA08E45-6EA8-4D82-BE60-289A95B9AFAE}" destId="{16A0AD8F-44DC-489E-B50A-7B7B7F6BFEEB}" srcOrd="1" destOrd="0" presId="urn:microsoft.com/office/officeart/2005/8/layout/matrix1"/>
    <dgm:cxn modelId="{3E8E21AE-3EC6-44C9-8E9B-694731585D99}" srcId="{35413E3B-F0E8-46ED-BABE-424504A5246E}" destId="{6CA08E45-6EA8-4D82-BE60-289A95B9AFAE}" srcOrd="0" destOrd="0" parTransId="{CA8B67EE-43BA-41CC-9CAA-271C35788EC5}" sibTransId="{A043D9D3-9FE3-4B53-98E1-CAFE2359904D}"/>
    <dgm:cxn modelId="{FB1EF333-473E-4D40-85B6-7162C4DB0531}" srcId="{35413E3B-F0E8-46ED-BABE-424504A5246E}" destId="{BC808866-87E4-467C-BC28-A08D47FB3BED}" srcOrd="1" destOrd="0" parTransId="{DEBC8BA0-E2B1-41DF-BF0F-2A095BD4F112}" sibTransId="{D91B0CB5-B21D-43CD-9C82-E60945288F54}"/>
    <dgm:cxn modelId="{6D7FA51B-42E8-4645-BED8-2062A56FE4D6}" srcId="{3EE846AA-14D9-4630-9E51-377AF7DA83EC}" destId="{35413E3B-F0E8-46ED-BABE-424504A5246E}" srcOrd="0" destOrd="0" parTransId="{0E4A64BD-7A6D-4D09-8286-11F58CB39251}" sibTransId="{8B8EEABA-DC34-4F1B-83DB-4881E03FFD78}"/>
    <dgm:cxn modelId="{6DCA7251-6514-4A32-93A6-A1B3AC43C4C0}" type="presOf" srcId="{35413E3B-F0E8-46ED-BABE-424504A5246E}" destId="{A78D4627-3F5A-4976-9F6C-45CB49A95B1F}" srcOrd="0" destOrd="0" presId="urn:microsoft.com/office/officeart/2005/8/layout/matrix1"/>
    <dgm:cxn modelId="{CA4C03D2-F7CE-4151-8DAC-B096EC8C9EE9}" type="presOf" srcId="{6CA08E45-6EA8-4D82-BE60-289A95B9AFAE}" destId="{2BC0E877-4E77-4C4C-9B0F-30328D01B24B}" srcOrd="0" destOrd="0" presId="urn:microsoft.com/office/officeart/2005/8/layout/matrix1"/>
    <dgm:cxn modelId="{15397E47-1596-4093-802F-41786CF26CF5}" srcId="{35413E3B-F0E8-46ED-BABE-424504A5246E}" destId="{8CC492B6-FF6B-4F4D-9A2D-0E9D046B6848}" srcOrd="3" destOrd="0" parTransId="{1203312F-7918-4617-8DC6-87FC24BE46F7}" sibTransId="{BB2771AB-7EA2-47E0-BA3D-8A394A92F690}"/>
    <dgm:cxn modelId="{CB110BBC-B6EE-46A4-9851-0F15FD407AD1}" type="presOf" srcId="{8CC492B6-FF6B-4F4D-9A2D-0E9D046B6848}" destId="{137BDA22-649E-4F66-BC1C-449350EC43E7}" srcOrd="1" destOrd="0" presId="urn:microsoft.com/office/officeart/2005/8/layout/matrix1"/>
    <dgm:cxn modelId="{48D079B6-D854-43CC-B2B6-E0B1BC0A0FF0}" type="presOf" srcId="{BC808866-87E4-467C-BC28-A08D47FB3BED}" destId="{0231154B-E32D-48F7-A416-2D54704F48B0}" srcOrd="0" destOrd="0" presId="urn:microsoft.com/office/officeart/2005/8/layout/matrix1"/>
    <dgm:cxn modelId="{0A92134B-572A-4E31-95FE-BB5C73E7F1F7}" type="presOf" srcId="{AD9F582E-362F-4AB3-9B79-20300FFD4DB1}" destId="{BD9A7309-DE6E-4561-9056-4BC0CF70473A}" srcOrd="1" destOrd="0" presId="urn:microsoft.com/office/officeart/2005/8/layout/matrix1"/>
    <dgm:cxn modelId="{D730D653-64E9-4A81-B9F2-E5172E895827}" type="presOf" srcId="{AD9F582E-362F-4AB3-9B79-20300FFD4DB1}" destId="{E2135D7C-A17E-4D26-A9BF-BD1CFC20A8E8}" srcOrd="0" destOrd="0" presId="urn:microsoft.com/office/officeart/2005/8/layout/matrix1"/>
    <dgm:cxn modelId="{66B07AED-8B2F-4578-A1E9-34111A2F5779}" srcId="{35413E3B-F0E8-46ED-BABE-424504A5246E}" destId="{AD9F582E-362F-4AB3-9B79-20300FFD4DB1}" srcOrd="2" destOrd="0" parTransId="{94A99497-9B27-4045-B139-2DBA4428FA33}" sibTransId="{EA288638-C317-4E91-A62E-822BC0163070}"/>
    <dgm:cxn modelId="{E7FAFC8A-1F96-4112-8D11-951207A5F8AF}" type="presOf" srcId="{BC808866-87E4-467C-BC28-A08D47FB3BED}" destId="{1F701AB3-5BF2-4849-83AB-2A61D85D89F9}" srcOrd="1" destOrd="0" presId="urn:microsoft.com/office/officeart/2005/8/layout/matrix1"/>
    <dgm:cxn modelId="{32DA1C59-7D01-434F-8C0B-3C96973CB82C}" type="presParOf" srcId="{001CF4F5-49D7-426C-8CA6-3AAFE0A21D30}" destId="{332A838A-CE8A-4CDB-994A-942FDA1EE943}" srcOrd="0" destOrd="0" presId="urn:microsoft.com/office/officeart/2005/8/layout/matrix1"/>
    <dgm:cxn modelId="{3D5EF777-0C78-4C71-A5F2-B7CFCE18BCAE}" type="presParOf" srcId="{332A838A-CE8A-4CDB-994A-942FDA1EE943}" destId="{2BC0E877-4E77-4C4C-9B0F-30328D01B24B}" srcOrd="0" destOrd="0" presId="urn:microsoft.com/office/officeart/2005/8/layout/matrix1"/>
    <dgm:cxn modelId="{5D28FF00-06A5-48A8-9845-3B206010FE4D}" type="presParOf" srcId="{332A838A-CE8A-4CDB-994A-942FDA1EE943}" destId="{16A0AD8F-44DC-489E-B50A-7B7B7F6BFEEB}" srcOrd="1" destOrd="0" presId="urn:microsoft.com/office/officeart/2005/8/layout/matrix1"/>
    <dgm:cxn modelId="{5C0FC2BD-3E97-40B2-93F7-F7A9DB9E59F7}" type="presParOf" srcId="{332A838A-CE8A-4CDB-994A-942FDA1EE943}" destId="{0231154B-E32D-48F7-A416-2D54704F48B0}" srcOrd="2" destOrd="0" presId="urn:microsoft.com/office/officeart/2005/8/layout/matrix1"/>
    <dgm:cxn modelId="{D5B37CA3-21EF-48B1-B5CF-8C76E81B1DD5}" type="presParOf" srcId="{332A838A-CE8A-4CDB-994A-942FDA1EE943}" destId="{1F701AB3-5BF2-4849-83AB-2A61D85D89F9}" srcOrd="3" destOrd="0" presId="urn:microsoft.com/office/officeart/2005/8/layout/matrix1"/>
    <dgm:cxn modelId="{FABA93BA-2500-44BB-B6AF-08D6A5DF163A}" type="presParOf" srcId="{332A838A-CE8A-4CDB-994A-942FDA1EE943}" destId="{E2135D7C-A17E-4D26-A9BF-BD1CFC20A8E8}" srcOrd="4" destOrd="0" presId="urn:microsoft.com/office/officeart/2005/8/layout/matrix1"/>
    <dgm:cxn modelId="{DEA56AE3-1208-4C4F-BCAB-A851D0B0D4EB}" type="presParOf" srcId="{332A838A-CE8A-4CDB-994A-942FDA1EE943}" destId="{BD9A7309-DE6E-4561-9056-4BC0CF70473A}" srcOrd="5" destOrd="0" presId="urn:microsoft.com/office/officeart/2005/8/layout/matrix1"/>
    <dgm:cxn modelId="{2A3E57C1-0354-4F98-BB26-5002ED880342}" type="presParOf" srcId="{332A838A-CE8A-4CDB-994A-942FDA1EE943}" destId="{8AAF74C8-CC80-4DE5-ACA5-1EB3B27154CF}" srcOrd="6" destOrd="0" presId="urn:microsoft.com/office/officeart/2005/8/layout/matrix1"/>
    <dgm:cxn modelId="{7D8A2575-6A38-4225-BFED-D314DDF67A51}" type="presParOf" srcId="{332A838A-CE8A-4CDB-994A-942FDA1EE943}" destId="{137BDA22-649E-4F66-BC1C-449350EC43E7}" srcOrd="7" destOrd="0" presId="urn:microsoft.com/office/officeart/2005/8/layout/matrix1"/>
    <dgm:cxn modelId="{E02FDBAD-63B7-44C3-92A0-56FF89A877CC}" type="presParOf" srcId="{001CF4F5-49D7-426C-8CA6-3AAFE0A21D30}" destId="{A78D4627-3F5A-4976-9F6C-45CB49A95B1F}" srcOrd="1" destOrd="0" presId="urn:microsoft.com/office/officeart/2005/8/layout/matrix1"/>
  </dgm:cxnLst>
  <dgm:bg/>
  <dgm:whole/>
</dgm:dataModel>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308E435B-0CBE-4C6F-89C8-DC2224587F98}" type="datetimeFigureOut">
              <a:rPr lang="en-US"/>
              <a:pPr>
                <a:defRPr/>
              </a:pPr>
              <a:t>4/16/2020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29B4C688-6169-48FD-A05A-D3EE2EB87CB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E5C3B35-2180-4161-82BB-2742F0E3D145}" type="datetimeFigureOut">
              <a:rPr lang="en-US"/>
              <a:pPr>
                <a:defRPr/>
              </a:pPr>
              <a:t>4/16/2020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5209866-3E7B-4AF9-8B90-9C0214D048C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59BA3AF-A957-4417-8720-98660D2A3E11}" type="datetimeFigureOut">
              <a:rPr lang="en-US"/>
              <a:pPr>
                <a:defRPr/>
              </a:pPr>
              <a:t>4/16/2020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96AB402-8029-468D-9357-B7E1A570C45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D137858-D041-441C-ADA0-872AA03D4510}" type="datetimeFigureOut">
              <a:rPr lang="en-US"/>
              <a:pPr>
                <a:defRPr/>
              </a:pPr>
              <a:t>4/16/2020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CEA8CEE-4936-4702-8F46-411758F7DD2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8D47E5E-C2C3-4123-9A45-29A968B0C34B}" type="datetimeFigureOut">
              <a:rPr lang="en-US"/>
              <a:pPr>
                <a:defRPr/>
              </a:pPr>
              <a:t>4/16/2020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341631-2C1C-4373-8D40-53D6C824B06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943F677-9CA8-438E-9FA3-8356FD73719E}" type="datetimeFigureOut">
              <a:rPr lang="en-US"/>
              <a:pPr>
                <a:defRPr/>
              </a:pPr>
              <a:t>4/16/2020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35F12D9-CBB9-4D51-94A5-B61119C261D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4F2AE32-E1D6-4F78-B486-CC14FA20D2AB}" type="datetimeFigureOut">
              <a:rPr lang="en-US"/>
              <a:pPr>
                <a:defRPr/>
              </a:pPr>
              <a:t>4/16/2020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883D66D-1CAF-4F2B-AB39-59A5F83BFB4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402DBDC-0613-4A08-A12C-A0D7C40C00A5}" type="datetimeFigureOut">
              <a:rPr lang="en-US"/>
              <a:pPr>
                <a:defRPr/>
              </a:pPr>
              <a:t>4/16/2020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6A6BB8A-8080-43D2-8EFC-CCE49843E9E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6E8C9E3-56CF-4987-8B4C-29CDFF4ECD61}" type="datetimeFigureOut">
              <a:rPr lang="en-US"/>
              <a:pPr>
                <a:defRPr/>
              </a:pPr>
              <a:t>4/16/2020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E19BD9C-8660-4D74-B7E8-B7E126580A3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3BD04C4-3168-4593-B65B-B1338EA0C08A}" type="datetimeFigureOut">
              <a:rPr lang="en-US"/>
              <a:pPr>
                <a:defRPr/>
              </a:pPr>
              <a:t>4/16/2020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95B5AAD-E236-4794-90A3-614BBECD21C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466D835-31FB-415A-8F97-89912382626A}" type="datetimeFigureOut">
              <a:rPr lang="en-US"/>
              <a:pPr>
                <a:defRPr/>
              </a:pPr>
              <a:t>4/16/2020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D9B0EA6-7230-48BE-8E0C-7A782969BD2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635DAB0-5265-42D9-8360-B792C56D2373}" type="datetimeFigureOut">
              <a:rPr lang="en-US"/>
              <a:pPr>
                <a:defRPr/>
              </a:pPr>
              <a:t>4/16/2020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382997A-4472-4A0D-91D4-1921BD1211A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B5697545-C3CE-462A-B0BA-9A5BAE7F3FB8}" type="datetimeFigureOut">
              <a:rPr lang="en-US"/>
              <a:pPr>
                <a:defRPr/>
              </a:pPr>
              <a:t>4/16/2020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B33680BA-9904-4501-AA1A-F93A957770E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1800 Adams.jpg"/>
          <p:cNvPicPr>
            <a:picLocks noChangeAspect="1"/>
          </p:cNvPicPr>
          <p:nvPr/>
        </p:nvPicPr>
        <p:blipFill>
          <a:blip r:embed="rId2" cstate="print"/>
          <a:stretch>
            <a:fillRect/>
          </a:stretch>
        </p:blipFill>
        <p:spPr>
          <a:xfrm>
            <a:off x="0" y="533400"/>
            <a:ext cx="9144000" cy="6324600"/>
          </a:xfrm>
          <a:prstGeom prst="rect">
            <a:avLst/>
          </a:prstGeom>
        </p:spPr>
      </p:pic>
      <p:sp>
        <p:nvSpPr>
          <p:cNvPr id="2" name="Title 1"/>
          <p:cNvSpPr>
            <a:spLocks noGrp="1"/>
          </p:cNvSpPr>
          <p:nvPr>
            <p:ph type="ctrTitle"/>
          </p:nvPr>
        </p:nvSpPr>
        <p:spPr>
          <a:xfrm>
            <a:off x="0" y="0"/>
            <a:ext cx="9144000" cy="609600"/>
          </a:xfrm>
        </p:spPr>
        <p:style>
          <a:lnRef idx="1">
            <a:schemeClr val="accent1"/>
          </a:lnRef>
          <a:fillRef idx="1001">
            <a:schemeClr val="dk2"/>
          </a:fillRef>
          <a:effectRef idx="2">
            <a:schemeClr val="accent1"/>
          </a:effectRef>
          <a:fontRef idx="minor">
            <a:schemeClr val="lt1"/>
          </a:fontRef>
        </p:style>
        <p:txBody>
          <a:bodyPr rtlCol="0">
            <a:normAutofit fontScale="90000"/>
          </a:bodyPr>
          <a:lstStyle/>
          <a:p>
            <a:pPr fontAlgn="auto">
              <a:spcAft>
                <a:spcPts val="0"/>
              </a:spcAft>
              <a:defRPr/>
            </a:pPr>
            <a:r>
              <a:rPr lang="en-US" sz="3100" dirty="0" smtClean="0">
                <a:latin typeface="Times New Roman" pitchFamily="18" charset="0"/>
                <a:cs typeface="Times New Roman" pitchFamily="18" charset="0"/>
              </a:rPr>
              <a:t>Anderson “Buy Here Pay Here” A Better Way to Buy</a:t>
            </a:r>
            <a:r>
              <a:rPr lang="en-US" dirty="0" smtClean="0">
                <a:latin typeface="Gill Sans MT Ext Condensed Bold" pitchFamily="34" charset="0"/>
              </a:rPr>
              <a:t> </a:t>
            </a:r>
            <a:endParaRPr lang="en-US" dirty="0">
              <a:latin typeface="Gill Sans MT Ext Condensed Bold" pitchFamily="34" charset="0"/>
            </a:endParaRPr>
          </a:p>
        </p:txBody>
      </p:sp>
      <p:sp>
        <p:nvSpPr>
          <p:cNvPr id="3" name="Subtitle 2"/>
          <p:cNvSpPr>
            <a:spLocks noGrp="1"/>
          </p:cNvSpPr>
          <p:nvPr>
            <p:ph type="subTitle" idx="1"/>
          </p:nvPr>
        </p:nvSpPr>
        <p:spPr>
          <a:xfrm>
            <a:off x="0" y="1066800"/>
            <a:ext cx="9067800" cy="2438400"/>
          </a:xfrm>
        </p:spPr>
        <p:txBody>
          <a:bodyPr rtlCol="0">
            <a:noAutofit/>
          </a:bodyPr>
          <a:lstStyle/>
          <a:p>
            <a:pPr fontAlgn="auto">
              <a:spcAft>
                <a:spcPts val="0"/>
              </a:spcAft>
              <a:buFont typeface="Arial" pitchFamily="34" charset="0"/>
              <a:buNone/>
              <a:defRPr/>
            </a:pPr>
            <a:endParaRPr lang="en-US" sz="2400" b="1" dirty="0" smtClean="0">
              <a:solidFill>
                <a:schemeClr val="tx2">
                  <a:lumMod val="75000"/>
                </a:schemeClr>
              </a:solidFill>
              <a:latin typeface="Times New Roman" pitchFamily="18" charset="0"/>
              <a:cs typeface="Times New Roman" pitchFamily="18" charset="0"/>
            </a:endParaRPr>
          </a:p>
          <a:p>
            <a:pPr fontAlgn="auto">
              <a:spcAft>
                <a:spcPts val="0"/>
              </a:spcAft>
              <a:buFont typeface="Arial" pitchFamily="34" charset="0"/>
              <a:buNone/>
              <a:defRPr/>
            </a:pPr>
            <a:r>
              <a:rPr lang="en-US" sz="2400" b="1" dirty="0" smtClean="0">
                <a:solidFill>
                  <a:schemeClr val="tx1"/>
                </a:solidFill>
                <a:latin typeface="Times New Roman" pitchFamily="18" charset="0"/>
                <a:cs typeface="Times New Roman" pitchFamily="18" charset="0"/>
              </a:rPr>
              <a:t>It’s official we are Moving on </a:t>
            </a:r>
            <a:r>
              <a:rPr lang="en-US" sz="2400" b="1" dirty="0" smtClean="0">
                <a:solidFill>
                  <a:schemeClr val="tx1"/>
                </a:solidFill>
                <a:latin typeface="Times New Roman" pitchFamily="18" charset="0"/>
                <a:cs typeface="Times New Roman" pitchFamily="18" charset="0"/>
              </a:rPr>
              <a:t> Wednesday April 22</a:t>
            </a:r>
            <a:r>
              <a:rPr lang="en-US" sz="2400" b="1" baseline="30000" dirty="0" smtClean="0">
                <a:solidFill>
                  <a:schemeClr val="tx1"/>
                </a:solidFill>
                <a:latin typeface="Times New Roman" pitchFamily="18" charset="0"/>
                <a:cs typeface="Times New Roman" pitchFamily="18" charset="0"/>
              </a:rPr>
              <a:t>nd</a:t>
            </a:r>
            <a:r>
              <a:rPr lang="en-US" sz="2400" b="1" dirty="0" smtClean="0">
                <a:solidFill>
                  <a:schemeClr val="tx1"/>
                </a:solidFill>
                <a:latin typeface="Times New Roman" pitchFamily="18" charset="0"/>
                <a:cs typeface="Times New Roman" pitchFamily="18" charset="0"/>
              </a:rPr>
              <a:t>, </a:t>
            </a:r>
          </a:p>
          <a:p>
            <a:pPr fontAlgn="auto">
              <a:spcAft>
                <a:spcPts val="0"/>
              </a:spcAft>
              <a:buFont typeface="Arial" pitchFamily="34" charset="0"/>
              <a:buNone/>
              <a:defRPr/>
            </a:pPr>
            <a:endParaRPr lang="en-US" sz="2400" b="1" dirty="0" smtClean="0">
              <a:solidFill>
                <a:schemeClr val="tx1"/>
              </a:solidFill>
              <a:latin typeface="Times New Roman" pitchFamily="18" charset="0"/>
              <a:cs typeface="Times New Roman" pitchFamily="18" charset="0"/>
            </a:endParaRPr>
          </a:p>
          <a:p>
            <a:pPr fontAlgn="auto">
              <a:spcAft>
                <a:spcPts val="0"/>
              </a:spcAft>
              <a:buFont typeface="Arial" pitchFamily="34" charset="0"/>
              <a:buNone/>
              <a:defRPr/>
            </a:pPr>
            <a:r>
              <a:rPr lang="en-US" sz="2400" b="1" dirty="0" smtClean="0">
                <a:solidFill>
                  <a:schemeClr val="tx1"/>
                </a:solidFill>
                <a:latin typeface="Times New Roman" pitchFamily="18" charset="0"/>
                <a:cs typeface="Times New Roman" pitchFamily="18" charset="0"/>
              </a:rPr>
              <a:t>t</a:t>
            </a:r>
            <a:r>
              <a:rPr lang="en-US" sz="2400" b="1" dirty="0" smtClean="0">
                <a:solidFill>
                  <a:schemeClr val="tx1"/>
                </a:solidFill>
                <a:latin typeface="Times New Roman" pitchFamily="18" charset="0"/>
                <a:cs typeface="Times New Roman" pitchFamily="18" charset="0"/>
              </a:rPr>
              <a:t>o our New Location at</a:t>
            </a:r>
            <a:r>
              <a:rPr lang="en-US" sz="2400" b="1" dirty="0" smtClean="0">
                <a:solidFill>
                  <a:schemeClr val="tx1"/>
                </a:solidFill>
                <a:latin typeface="Times New Roman" pitchFamily="18" charset="0"/>
                <a:cs typeface="Times New Roman" pitchFamily="18" charset="0"/>
              </a:rPr>
              <a:t> </a:t>
            </a:r>
            <a:r>
              <a:rPr lang="en-US" sz="2400" b="1" dirty="0" smtClean="0">
                <a:solidFill>
                  <a:schemeClr val="tx1"/>
                </a:solidFill>
                <a:latin typeface="Times New Roman" pitchFamily="18" charset="0"/>
                <a:cs typeface="Times New Roman" pitchFamily="18" charset="0"/>
              </a:rPr>
              <a:t>1800 Adams</a:t>
            </a:r>
          </a:p>
          <a:p>
            <a:pPr fontAlgn="auto">
              <a:spcAft>
                <a:spcPts val="0"/>
              </a:spcAft>
              <a:buFont typeface="Arial" pitchFamily="34" charset="0"/>
              <a:buNone/>
              <a:defRPr/>
            </a:pPr>
            <a:endParaRPr lang="en-US" sz="2400" b="1" dirty="0" smtClean="0">
              <a:solidFill>
                <a:schemeClr val="tx2">
                  <a:lumMod val="75000"/>
                </a:schemeClr>
              </a:solidFill>
              <a:latin typeface="Times New Roman" pitchFamily="18" charset="0"/>
              <a:cs typeface="Times New Roman" pitchFamily="18" charset="0"/>
            </a:endParaRPr>
          </a:p>
          <a:p>
            <a:pPr fontAlgn="auto">
              <a:spcAft>
                <a:spcPts val="0"/>
              </a:spcAft>
              <a:buFont typeface="Arial" pitchFamily="34" charset="0"/>
              <a:buNone/>
              <a:defRPr/>
            </a:pPr>
            <a:endParaRPr lang="en-US" sz="2400" b="1" dirty="0">
              <a:solidFill>
                <a:schemeClr val="tx2">
                  <a:lumMod val="75000"/>
                </a:schemeClr>
              </a:solidFill>
              <a:latin typeface="Times New Roman" pitchFamily="18" charset="0"/>
              <a:cs typeface="Times New Roman" pitchFamily="18" charset="0"/>
            </a:endParaRPr>
          </a:p>
        </p:txBody>
      </p:sp>
    </p:spTree>
  </p:cSld>
  <p:clrMapOvr>
    <a:masterClrMapping/>
  </p:clrMapOvr>
  <p:transition advClick="0" advTm="5000">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8" descr="IMG_20190104_170204678_HDR-1024x576.jpg"/>
          <p:cNvPicPr>
            <a:picLocks noChangeAspect="1"/>
          </p:cNvPicPr>
          <p:nvPr/>
        </p:nvPicPr>
        <p:blipFill>
          <a:blip r:embed="rId2"/>
          <a:srcRect/>
          <a:stretch>
            <a:fillRect/>
          </a:stretch>
        </p:blipFill>
        <p:spPr bwMode="auto">
          <a:xfrm>
            <a:off x="0" y="533400"/>
            <a:ext cx="9144000" cy="5486400"/>
          </a:xfrm>
          <a:prstGeom prst="rect">
            <a:avLst/>
          </a:prstGeom>
          <a:noFill/>
          <a:ln w="9525">
            <a:noFill/>
            <a:miter lim="800000"/>
            <a:headEnd/>
            <a:tailEnd/>
          </a:ln>
        </p:spPr>
      </p:pic>
      <p:sp>
        <p:nvSpPr>
          <p:cNvPr id="2" name="Title 1"/>
          <p:cNvSpPr>
            <a:spLocks noGrp="1"/>
          </p:cNvSpPr>
          <p:nvPr>
            <p:ph type="ctrTitle"/>
          </p:nvPr>
        </p:nvSpPr>
        <p:spPr>
          <a:xfrm>
            <a:off x="0" y="0"/>
            <a:ext cx="9144000" cy="609600"/>
          </a:xfrm>
        </p:spPr>
        <p:style>
          <a:lnRef idx="1">
            <a:schemeClr val="accent1"/>
          </a:lnRef>
          <a:fillRef idx="1001">
            <a:schemeClr val="dk2"/>
          </a:fillRef>
          <a:effectRef idx="2">
            <a:schemeClr val="accent1"/>
          </a:effectRef>
          <a:fontRef idx="minor">
            <a:schemeClr val="lt1"/>
          </a:fontRef>
        </p:style>
        <p:txBody>
          <a:bodyPr rtlCol="0">
            <a:normAutofit fontScale="90000"/>
          </a:bodyPr>
          <a:lstStyle/>
          <a:p>
            <a:pPr fontAlgn="auto">
              <a:spcAft>
                <a:spcPts val="0"/>
              </a:spcAft>
              <a:defRPr/>
            </a:pPr>
            <a:r>
              <a:rPr lang="en-US" sz="3100" dirty="0" smtClean="0">
                <a:latin typeface="Times New Roman" pitchFamily="18" charset="0"/>
                <a:cs typeface="Times New Roman" pitchFamily="18" charset="0"/>
              </a:rPr>
              <a:t>Anderson “Buy Here Pay Here” A Better Way to Buy</a:t>
            </a:r>
            <a:r>
              <a:rPr lang="en-US" dirty="0" smtClean="0">
                <a:latin typeface="Gill Sans MT Ext Condensed Bold" pitchFamily="34" charset="0"/>
              </a:rPr>
              <a:t> </a:t>
            </a:r>
            <a:endParaRPr lang="en-US" dirty="0">
              <a:latin typeface="Gill Sans MT Ext Condensed Bold" pitchFamily="34" charset="0"/>
            </a:endParaRPr>
          </a:p>
        </p:txBody>
      </p:sp>
      <p:sp>
        <p:nvSpPr>
          <p:cNvPr id="7" name="Subtitle 6"/>
          <p:cNvSpPr>
            <a:spLocks noGrp="1"/>
          </p:cNvSpPr>
          <p:nvPr>
            <p:ph type="subTitle" idx="1"/>
          </p:nvPr>
        </p:nvSpPr>
        <p:spPr/>
        <p:txBody>
          <a:bodyPr rtlCol="0">
            <a:normAutofit/>
          </a:bodyPr>
          <a:lstStyle/>
          <a:p>
            <a:pPr fontAlgn="auto">
              <a:spcAft>
                <a:spcPts val="0"/>
              </a:spcAft>
              <a:buFont typeface="Arial" pitchFamily="34" charset="0"/>
              <a:buNone/>
              <a:defRPr/>
            </a:pPr>
            <a:endParaRPr lang="en-US"/>
          </a:p>
        </p:txBody>
      </p:sp>
      <p:sp>
        <p:nvSpPr>
          <p:cNvPr id="12" name="Title 1"/>
          <p:cNvSpPr txBox="1">
            <a:spLocks/>
          </p:cNvSpPr>
          <p:nvPr/>
        </p:nvSpPr>
        <p:spPr>
          <a:xfrm>
            <a:off x="0" y="6019800"/>
            <a:ext cx="9144000" cy="8382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normAutofit fontScale="75000" lnSpcReduction="20000"/>
          </a:bodyPr>
          <a:lstStyle/>
          <a:p>
            <a:pPr algn="ctr" fontAlgn="auto">
              <a:spcAft>
                <a:spcPts val="0"/>
              </a:spcAft>
              <a:defRPr/>
            </a:pPr>
            <a:r>
              <a:rPr lang="en-US" sz="3100" dirty="0">
                <a:latin typeface="Times New Roman" pitchFamily="18" charset="0"/>
                <a:cs typeface="Times New Roman" pitchFamily="18" charset="0"/>
              </a:rPr>
              <a:t>All vehicles are inspected and repaired, by a Certified Used Car Technician</a:t>
            </a:r>
            <a:r>
              <a:rPr lang="en-US" sz="4400" dirty="0">
                <a:latin typeface="Gill Sans MT Ext Condensed Bold" pitchFamily="34" charset="0"/>
              </a:rPr>
              <a:t> </a:t>
            </a:r>
          </a:p>
        </p:txBody>
      </p:sp>
      <p:sp>
        <p:nvSpPr>
          <p:cNvPr id="3078" name="TextBox 17"/>
          <p:cNvSpPr txBox="1">
            <a:spLocks noChangeArrowheads="1"/>
          </p:cNvSpPr>
          <p:nvPr/>
        </p:nvSpPr>
        <p:spPr bwMode="auto">
          <a:xfrm>
            <a:off x="6934200" y="1066800"/>
            <a:ext cx="2209800" cy="923925"/>
          </a:xfrm>
          <a:prstGeom prst="rect">
            <a:avLst/>
          </a:prstGeom>
          <a:noFill/>
          <a:ln w="9525">
            <a:noFill/>
            <a:miter lim="800000"/>
            <a:headEnd/>
            <a:tailEnd/>
          </a:ln>
        </p:spPr>
        <p:txBody>
          <a:bodyPr>
            <a:spAutoFit/>
          </a:bodyPr>
          <a:lstStyle/>
          <a:p>
            <a:r>
              <a:rPr lang="en-US">
                <a:latin typeface="Calibri" pitchFamily="34" charset="0"/>
              </a:rPr>
              <a:t>2007 Honda Accord</a:t>
            </a:r>
          </a:p>
          <a:p>
            <a:r>
              <a:rPr lang="en-US">
                <a:latin typeface="Calibri" pitchFamily="34" charset="0"/>
              </a:rPr>
              <a:t>127,952 miles</a:t>
            </a:r>
          </a:p>
          <a:p>
            <a:r>
              <a:rPr lang="en-US">
                <a:latin typeface="Calibri" pitchFamily="34" charset="0"/>
              </a:rPr>
              <a:t>$500 Down</a:t>
            </a:r>
          </a:p>
        </p:txBody>
      </p:sp>
    </p:spTree>
  </p:cSld>
  <p:clrMapOvr>
    <a:masterClrMapping/>
  </p:clrMapOvr>
  <p:transition advClick="0" advTm="500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IMG_20181020_131857673-1024x576.jpg"/>
          <p:cNvPicPr>
            <a:picLocks noChangeAspect="1"/>
          </p:cNvPicPr>
          <p:nvPr/>
        </p:nvPicPr>
        <p:blipFill>
          <a:blip r:embed="rId2"/>
          <a:srcRect/>
          <a:stretch>
            <a:fillRect/>
          </a:stretch>
        </p:blipFill>
        <p:spPr bwMode="auto">
          <a:xfrm>
            <a:off x="0" y="533400"/>
            <a:ext cx="9144000" cy="5467350"/>
          </a:xfrm>
          <a:prstGeom prst="rect">
            <a:avLst/>
          </a:prstGeom>
          <a:noFill/>
          <a:ln w="9525">
            <a:noFill/>
            <a:miter lim="800000"/>
            <a:headEnd/>
            <a:tailEnd/>
          </a:ln>
        </p:spPr>
      </p:pic>
      <p:sp>
        <p:nvSpPr>
          <p:cNvPr id="2" name="Title 1"/>
          <p:cNvSpPr>
            <a:spLocks noGrp="1"/>
          </p:cNvSpPr>
          <p:nvPr>
            <p:ph type="ctrTitle"/>
          </p:nvPr>
        </p:nvSpPr>
        <p:spPr>
          <a:xfrm>
            <a:off x="0" y="0"/>
            <a:ext cx="9144000" cy="609600"/>
          </a:xfrm>
        </p:spPr>
        <p:style>
          <a:lnRef idx="1">
            <a:schemeClr val="accent1"/>
          </a:lnRef>
          <a:fillRef idx="1001">
            <a:schemeClr val="dk2"/>
          </a:fillRef>
          <a:effectRef idx="2">
            <a:schemeClr val="accent1"/>
          </a:effectRef>
          <a:fontRef idx="minor">
            <a:schemeClr val="lt1"/>
          </a:fontRef>
        </p:style>
        <p:txBody>
          <a:bodyPr rtlCol="0">
            <a:normAutofit fontScale="90000"/>
          </a:bodyPr>
          <a:lstStyle/>
          <a:p>
            <a:pPr fontAlgn="auto">
              <a:spcAft>
                <a:spcPts val="0"/>
              </a:spcAft>
              <a:defRPr/>
            </a:pPr>
            <a:r>
              <a:rPr lang="en-US" sz="3100" dirty="0" smtClean="0">
                <a:latin typeface="Times New Roman" pitchFamily="18" charset="0"/>
                <a:cs typeface="Times New Roman" pitchFamily="18" charset="0"/>
              </a:rPr>
              <a:t>Anderson “Buy Here Pay Here” A Better Way to Buy</a:t>
            </a:r>
            <a:r>
              <a:rPr lang="en-US" dirty="0" smtClean="0">
                <a:latin typeface="Gill Sans MT Ext Condensed Bold" pitchFamily="34" charset="0"/>
              </a:rPr>
              <a:t> </a:t>
            </a:r>
            <a:endParaRPr lang="en-US" dirty="0">
              <a:latin typeface="Gill Sans MT Ext Condensed Bold" pitchFamily="34" charset="0"/>
            </a:endParaRPr>
          </a:p>
        </p:txBody>
      </p:sp>
      <p:sp>
        <p:nvSpPr>
          <p:cNvPr id="12" name="Title 1"/>
          <p:cNvSpPr txBox="1">
            <a:spLocks/>
          </p:cNvSpPr>
          <p:nvPr/>
        </p:nvSpPr>
        <p:spPr>
          <a:xfrm>
            <a:off x="0" y="6019800"/>
            <a:ext cx="9144000" cy="8382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normAutofit fontScale="75000" lnSpcReduction="20000"/>
          </a:bodyPr>
          <a:lstStyle/>
          <a:p>
            <a:pPr algn="ctr" fontAlgn="auto">
              <a:spcAft>
                <a:spcPts val="0"/>
              </a:spcAft>
              <a:defRPr/>
            </a:pPr>
            <a:r>
              <a:rPr lang="en-US" sz="3100" dirty="0">
                <a:latin typeface="Times New Roman" pitchFamily="18" charset="0"/>
                <a:cs typeface="Times New Roman" pitchFamily="18" charset="0"/>
              </a:rPr>
              <a:t>All vehicles come with a 12 month/12,000 mile limited </a:t>
            </a:r>
            <a:r>
              <a:rPr lang="en-US" sz="3100" dirty="0" err="1">
                <a:latin typeface="Times New Roman" pitchFamily="18" charset="0"/>
                <a:cs typeface="Times New Roman" pitchFamily="18" charset="0"/>
              </a:rPr>
              <a:t>powertrain</a:t>
            </a:r>
            <a:r>
              <a:rPr lang="en-US" sz="3100" dirty="0">
                <a:latin typeface="Times New Roman" pitchFamily="18" charset="0"/>
                <a:cs typeface="Times New Roman" pitchFamily="18" charset="0"/>
              </a:rPr>
              <a:t> warranty</a:t>
            </a:r>
            <a:r>
              <a:rPr lang="en-US" sz="4400" dirty="0">
                <a:latin typeface="Gill Sans MT Ext Condensed Bold" pitchFamily="34" charset="0"/>
              </a:rPr>
              <a:t> </a:t>
            </a:r>
          </a:p>
        </p:txBody>
      </p:sp>
      <p:sp>
        <p:nvSpPr>
          <p:cNvPr id="4101" name="TextBox 7"/>
          <p:cNvSpPr txBox="1">
            <a:spLocks noChangeArrowheads="1"/>
          </p:cNvSpPr>
          <p:nvPr/>
        </p:nvSpPr>
        <p:spPr bwMode="auto">
          <a:xfrm>
            <a:off x="6934200" y="1066800"/>
            <a:ext cx="2209800" cy="923925"/>
          </a:xfrm>
          <a:prstGeom prst="rect">
            <a:avLst/>
          </a:prstGeom>
          <a:noFill/>
          <a:ln w="9525">
            <a:noFill/>
            <a:miter lim="800000"/>
            <a:headEnd/>
            <a:tailEnd/>
          </a:ln>
        </p:spPr>
        <p:txBody>
          <a:bodyPr>
            <a:spAutoFit/>
          </a:bodyPr>
          <a:lstStyle/>
          <a:p>
            <a:r>
              <a:rPr lang="en-US">
                <a:latin typeface="Calibri" pitchFamily="34" charset="0"/>
              </a:rPr>
              <a:t>2014 Ford Fusion	</a:t>
            </a:r>
          </a:p>
          <a:p>
            <a:r>
              <a:rPr lang="en-US">
                <a:latin typeface="Calibri" pitchFamily="34" charset="0"/>
              </a:rPr>
              <a:t>83,861 miles</a:t>
            </a:r>
          </a:p>
          <a:p>
            <a:r>
              <a:rPr lang="en-US">
                <a:latin typeface="Calibri" pitchFamily="34" charset="0"/>
              </a:rPr>
              <a:t>$1500 Down</a:t>
            </a:r>
          </a:p>
        </p:txBody>
      </p:sp>
    </p:spTree>
  </p:cSld>
  <p:clrMapOvr>
    <a:masterClrMapping/>
  </p:clrMapOvr>
  <p:transition advClick="0" advTm="5000">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 descr="IMG_20181013_133626119_HDR-1024x576.jpg"/>
          <p:cNvPicPr>
            <a:picLocks noChangeAspect="1"/>
          </p:cNvPicPr>
          <p:nvPr/>
        </p:nvPicPr>
        <p:blipFill>
          <a:blip r:embed="rId2"/>
          <a:srcRect/>
          <a:stretch>
            <a:fillRect/>
          </a:stretch>
        </p:blipFill>
        <p:spPr bwMode="auto">
          <a:xfrm>
            <a:off x="0" y="533400"/>
            <a:ext cx="9144000" cy="5467350"/>
          </a:xfrm>
          <a:prstGeom prst="rect">
            <a:avLst/>
          </a:prstGeom>
          <a:noFill/>
          <a:ln w="9525">
            <a:noFill/>
            <a:miter lim="800000"/>
            <a:headEnd/>
            <a:tailEnd/>
          </a:ln>
        </p:spPr>
      </p:pic>
      <p:sp>
        <p:nvSpPr>
          <p:cNvPr id="2" name="Title 1"/>
          <p:cNvSpPr>
            <a:spLocks noGrp="1"/>
          </p:cNvSpPr>
          <p:nvPr>
            <p:ph type="ctrTitle"/>
          </p:nvPr>
        </p:nvSpPr>
        <p:spPr>
          <a:xfrm>
            <a:off x="0" y="0"/>
            <a:ext cx="9144000" cy="609600"/>
          </a:xfrm>
        </p:spPr>
        <p:style>
          <a:lnRef idx="1">
            <a:schemeClr val="accent1"/>
          </a:lnRef>
          <a:fillRef idx="1001">
            <a:schemeClr val="dk2"/>
          </a:fillRef>
          <a:effectRef idx="2">
            <a:schemeClr val="accent1"/>
          </a:effectRef>
          <a:fontRef idx="minor">
            <a:schemeClr val="lt1"/>
          </a:fontRef>
        </p:style>
        <p:txBody>
          <a:bodyPr rtlCol="0">
            <a:normAutofit fontScale="90000"/>
          </a:bodyPr>
          <a:lstStyle/>
          <a:p>
            <a:pPr fontAlgn="auto">
              <a:spcAft>
                <a:spcPts val="0"/>
              </a:spcAft>
              <a:defRPr/>
            </a:pPr>
            <a:r>
              <a:rPr lang="en-US" sz="3100" dirty="0" smtClean="0">
                <a:latin typeface="Times New Roman" pitchFamily="18" charset="0"/>
                <a:cs typeface="Times New Roman" pitchFamily="18" charset="0"/>
              </a:rPr>
              <a:t>Anderson “Buy Here Pay Here” A Better Way to Buy</a:t>
            </a:r>
            <a:r>
              <a:rPr lang="en-US" dirty="0" smtClean="0">
                <a:latin typeface="Gill Sans MT Ext Condensed Bold" pitchFamily="34" charset="0"/>
              </a:rPr>
              <a:t> </a:t>
            </a:r>
            <a:endParaRPr lang="en-US" dirty="0">
              <a:latin typeface="Gill Sans MT Ext Condensed Bold" pitchFamily="34" charset="0"/>
            </a:endParaRPr>
          </a:p>
        </p:txBody>
      </p:sp>
      <p:sp>
        <p:nvSpPr>
          <p:cNvPr id="7" name="Subtitle 6"/>
          <p:cNvSpPr>
            <a:spLocks noGrp="1"/>
          </p:cNvSpPr>
          <p:nvPr>
            <p:ph type="subTitle" idx="1"/>
          </p:nvPr>
        </p:nvSpPr>
        <p:spPr/>
        <p:txBody>
          <a:bodyPr rtlCol="0">
            <a:normAutofit/>
          </a:bodyPr>
          <a:lstStyle/>
          <a:p>
            <a:pPr fontAlgn="auto">
              <a:spcAft>
                <a:spcPts val="0"/>
              </a:spcAft>
              <a:buFont typeface="Arial" pitchFamily="34" charset="0"/>
              <a:buNone/>
              <a:defRPr/>
            </a:pPr>
            <a:endParaRPr lang="en-US"/>
          </a:p>
        </p:txBody>
      </p:sp>
      <p:sp>
        <p:nvSpPr>
          <p:cNvPr id="12" name="Title 1"/>
          <p:cNvSpPr txBox="1">
            <a:spLocks/>
          </p:cNvSpPr>
          <p:nvPr/>
        </p:nvSpPr>
        <p:spPr>
          <a:xfrm>
            <a:off x="0" y="6019800"/>
            <a:ext cx="9144000" cy="8382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normAutofit fontScale="90000"/>
          </a:bodyPr>
          <a:lstStyle/>
          <a:p>
            <a:pPr algn="ctr" fontAlgn="auto">
              <a:spcAft>
                <a:spcPts val="0"/>
              </a:spcAft>
              <a:defRPr/>
            </a:pPr>
            <a:r>
              <a:rPr lang="en-US" sz="3100" dirty="0">
                <a:latin typeface="Times New Roman" pitchFamily="18" charset="0"/>
                <a:cs typeface="Times New Roman" pitchFamily="18" charset="0"/>
              </a:rPr>
              <a:t>We Report Credit to all THREE MAJOR CREDIT BUREAUS</a:t>
            </a:r>
            <a:r>
              <a:rPr lang="en-US" sz="4400" dirty="0">
                <a:latin typeface="Gill Sans MT Ext Condensed Bold" pitchFamily="34" charset="0"/>
              </a:rPr>
              <a:t> </a:t>
            </a:r>
          </a:p>
        </p:txBody>
      </p:sp>
      <p:sp>
        <p:nvSpPr>
          <p:cNvPr id="5126" name="TextBox 12"/>
          <p:cNvSpPr txBox="1">
            <a:spLocks noChangeArrowheads="1"/>
          </p:cNvSpPr>
          <p:nvPr/>
        </p:nvSpPr>
        <p:spPr bwMode="auto">
          <a:xfrm>
            <a:off x="6934200" y="1066800"/>
            <a:ext cx="2209800" cy="923925"/>
          </a:xfrm>
          <a:prstGeom prst="rect">
            <a:avLst/>
          </a:prstGeom>
          <a:noFill/>
          <a:ln w="9525">
            <a:noFill/>
            <a:miter lim="800000"/>
            <a:headEnd/>
            <a:tailEnd/>
          </a:ln>
        </p:spPr>
        <p:txBody>
          <a:bodyPr>
            <a:spAutoFit/>
          </a:bodyPr>
          <a:lstStyle/>
          <a:p>
            <a:r>
              <a:rPr lang="en-US">
                <a:latin typeface="Calibri" pitchFamily="34" charset="0"/>
              </a:rPr>
              <a:t>2015 Chevy Impala	</a:t>
            </a:r>
          </a:p>
          <a:p>
            <a:r>
              <a:rPr lang="en-US">
                <a:latin typeface="Calibri" pitchFamily="34" charset="0"/>
              </a:rPr>
              <a:t>84,677 miles</a:t>
            </a:r>
          </a:p>
          <a:p>
            <a:r>
              <a:rPr lang="en-US">
                <a:latin typeface="Calibri" pitchFamily="34" charset="0"/>
              </a:rPr>
              <a:t>$1000 Down</a:t>
            </a:r>
          </a:p>
        </p:txBody>
      </p:sp>
    </p:spTree>
  </p:cSld>
  <p:clrMapOvr>
    <a:masterClrMapping/>
  </p:clrMapOvr>
  <p:transition advClick="0" advTm="5000">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7" descr="20190106_164855-1024x576.jpg"/>
          <p:cNvPicPr>
            <a:picLocks noChangeAspect="1"/>
          </p:cNvPicPr>
          <p:nvPr/>
        </p:nvPicPr>
        <p:blipFill>
          <a:blip r:embed="rId2"/>
          <a:srcRect/>
          <a:stretch>
            <a:fillRect/>
          </a:stretch>
        </p:blipFill>
        <p:spPr bwMode="auto">
          <a:xfrm>
            <a:off x="0" y="533400"/>
            <a:ext cx="9144000" cy="5467350"/>
          </a:xfrm>
          <a:prstGeom prst="rect">
            <a:avLst/>
          </a:prstGeom>
          <a:noFill/>
          <a:ln w="9525">
            <a:noFill/>
            <a:miter lim="800000"/>
            <a:headEnd/>
            <a:tailEnd/>
          </a:ln>
        </p:spPr>
      </p:pic>
      <p:sp>
        <p:nvSpPr>
          <p:cNvPr id="2" name="Title 1"/>
          <p:cNvSpPr>
            <a:spLocks noGrp="1"/>
          </p:cNvSpPr>
          <p:nvPr>
            <p:ph type="ctrTitle"/>
          </p:nvPr>
        </p:nvSpPr>
        <p:spPr>
          <a:xfrm>
            <a:off x="0" y="0"/>
            <a:ext cx="9144000" cy="609600"/>
          </a:xfrm>
        </p:spPr>
        <p:style>
          <a:lnRef idx="1">
            <a:schemeClr val="accent1"/>
          </a:lnRef>
          <a:fillRef idx="1001">
            <a:schemeClr val="dk2"/>
          </a:fillRef>
          <a:effectRef idx="2">
            <a:schemeClr val="accent1"/>
          </a:effectRef>
          <a:fontRef idx="minor">
            <a:schemeClr val="lt1"/>
          </a:fontRef>
        </p:style>
        <p:txBody>
          <a:bodyPr rtlCol="0">
            <a:normAutofit fontScale="90000"/>
          </a:bodyPr>
          <a:lstStyle/>
          <a:p>
            <a:pPr fontAlgn="auto">
              <a:spcAft>
                <a:spcPts val="0"/>
              </a:spcAft>
              <a:defRPr/>
            </a:pPr>
            <a:r>
              <a:rPr lang="en-US" sz="3100" dirty="0" smtClean="0">
                <a:latin typeface="Times New Roman" pitchFamily="18" charset="0"/>
                <a:cs typeface="Times New Roman" pitchFamily="18" charset="0"/>
              </a:rPr>
              <a:t>Anderson “Buy Here Pay Here” A Better Way to Buy</a:t>
            </a:r>
            <a:r>
              <a:rPr lang="en-US" dirty="0" smtClean="0">
                <a:latin typeface="Gill Sans MT Ext Condensed Bold" pitchFamily="34" charset="0"/>
              </a:rPr>
              <a:t> </a:t>
            </a:r>
            <a:endParaRPr lang="en-US" dirty="0">
              <a:latin typeface="Gill Sans MT Ext Condensed Bold" pitchFamily="34" charset="0"/>
            </a:endParaRPr>
          </a:p>
        </p:txBody>
      </p:sp>
      <p:sp>
        <p:nvSpPr>
          <p:cNvPr id="12" name="Title 1"/>
          <p:cNvSpPr txBox="1">
            <a:spLocks/>
          </p:cNvSpPr>
          <p:nvPr/>
        </p:nvSpPr>
        <p:spPr>
          <a:xfrm>
            <a:off x="0" y="6019800"/>
            <a:ext cx="9144000" cy="8382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normAutofit fontScale="82500" lnSpcReduction="10000"/>
          </a:bodyPr>
          <a:lstStyle/>
          <a:p>
            <a:pPr algn="ctr" fontAlgn="auto">
              <a:spcAft>
                <a:spcPts val="0"/>
              </a:spcAft>
              <a:defRPr/>
            </a:pPr>
            <a:r>
              <a:rPr lang="en-US" sz="3100" dirty="0">
                <a:latin typeface="Times New Roman" pitchFamily="18" charset="0"/>
                <a:cs typeface="Times New Roman" pitchFamily="18" charset="0"/>
              </a:rPr>
              <a:t>Easy Online Payment System, “Buy Here Pay from Anywhere”</a:t>
            </a:r>
            <a:r>
              <a:rPr lang="en-US" sz="4400" dirty="0">
                <a:latin typeface="Gill Sans MT Ext Condensed Bold" pitchFamily="34" charset="0"/>
              </a:rPr>
              <a:t> </a:t>
            </a:r>
          </a:p>
        </p:txBody>
      </p:sp>
      <p:sp>
        <p:nvSpPr>
          <p:cNvPr id="6149" name="TextBox 8"/>
          <p:cNvSpPr txBox="1">
            <a:spLocks noChangeArrowheads="1"/>
          </p:cNvSpPr>
          <p:nvPr/>
        </p:nvSpPr>
        <p:spPr bwMode="auto">
          <a:xfrm>
            <a:off x="6934200" y="1066800"/>
            <a:ext cx="2209800" cy="923925"/>
          </a:xfrm>
          <a:prstGeom prst="rect">
            <a:avLst/>
          </a:prstGeom>
          <a:noFill/>
          <a:ln w="9525">
            <a:noFill/>
            <a:miter lim="800000"/>
            <a:headEnd/>
            <a:tailEnd/>
          </a:ln>
        </p:spPr>
        <p:txBody>
          <a:bodyPr>
            <a:spAutoFit/>
          </a:bodyPr>
          <a:lstStyle/>
          <a:p>
            <a:r>
              <a:rPr lang="en-US">
                <a:latin typeface="Calibri" pitchFamily="34" charset="0"/>
              </a:rPr>
              <a:t>2007 Hyundai Tucson</a:t>
            </a:r>
          </a:p>
          <a:p>
            <a:r>
              <a:rPr lang="en-US">
                <a:latin typeface="Calibri" pitchFamily="34" charset="0"/>
              </a:rPr>
              <a:t>75,355 miles</a:t>
            </a:r>
          </a:p>
          <a:p>
            <a:r>
              <a:rPr lang="en-US">
                <a:latin typeface="Calibri" pitchFamily="34" charset="0"/>
              </a:rPr>
              <a:t>$500 Down</a:t>
            </a:r>
          </a:p>
        </p:txBody>
      </p:sp>
    </p:spTree>
  </p:cSld>
  <p:clrMapOvr>
    <a:masterClrMapping/>
  </p:clrMapOvr>
  <p:transition advClick="0" advTm="5000">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8" descr="IMG_20180829_125520032-1024x576.jpg"/>
          <p:cNvPicPr>
            <a:picLocks noChangeAspect="1"/>
          </p:cNvPicPr>
          <p:nvPr/>
        </p:nvPicPr>
        <p:blipFill>
          <a:blip r:embed="rId2"/>
          <a:srcRect/>
          <a:stretch>
            <a:fillRect/>
          </a:stretch>
        </p:blipFill>
        <p:spPr bwMode="auto">
          <a:xfrm>
            <a:off x="0" y="533400"/>
            <a:ext cx="9144000" cy="5486400"/>
          </a:xfrm>
          <a:prstGeom prst="rect">
            <a:avLst/>
          </a:prstGeom>
          <a:noFill/>
          <a:ln w="9525">
            <a:noFill/>
            <a:miter lim="800000"/>
            <a:headEnd/>
            <a:tailEnd/>
          </a:ln>
        </p:spPr>
      </p:pic>
      <p:sp>
        <p:nvSpPr>
          <p:cNvPr id="2" name="Title 1"/>
          <p:cNvSpPr>
            <a:spLocks noGrp="1"/>
          </p:cNvSpPr>
          <p:nvPr>
            <p:ph type="ctrTitle"/>
          </p:nvPr>
        </p:nvSpPr>
        <p:spPr>
          <a:xfrm>
            <a:off x="0" y="0"/>
            <a:ext cx="9144000" cy="609600"/>
          </a:xfrm>
        </p:spPr>
        <p:style>
          <a:lnRef idx="1">
            <a:schemeClr val="accent1"/>
          </a:lnRef>
          <a:fillRef idx="1001">
            <a:schemeClr val="dk2"/>
          </a:fillRef>
          <a:effectRef idx="2">
            <a:schemeClr val="accent1"/>
          </a:effectRef>
          <a:fontRef idx="minor">
            <a:schemeClr val="lt1"/>
          </a:fontRef>
        </p:style>
        <p:txBody>
          <a:bodyPr rtlCol="0">
            <a:normAutofit fontScale="90000"/>
          </a:bodyPr>
          <a:lstStyle/>
          <a:p>
            <a:pPr fontAlgn="auto">
              <a:spcAft>
                <a:spcPts val="0"/>
              </a:spcAft>
              <a:defRPr/>
            </a:pPr>
            <a:r>
              <a:rPr lang="en-US" sz="3100" dirty="0" smtClean="0">
                <a:latin typeface="Times New Roman" pitchFamily="18" charset="0"/>
                <a:cs typeface="Times New Roman" pitchFamily="18" charset="0"/>
              </a:rPr>
              <a:t>Anderson “Buy Here Pay Here” A Better Way to Buy</a:t>
            </a:r>
            <a:r>
              <a:rPr lang="en-US" dirty="0" smtClean="0">
                <a:latin typeface="Gill Sans MT Ext Condensed Bold" pitchFamily="34" charset="0"/>
              </a:rPr>
              <a:t> </a:t>
            </a:r>
            <a:endParaRPr lang="en-US" dirty="0">
              <a:latin typeface="Gill Sans MT Ext Condensed Bold" pitchFamily="34" charset="0"/>
            </a:endParaRPr>
          </a:p>
        </p:txBody>
      </p:sp>
      <p:sp>
        <p:nvSpPr>
          <p:cNvPr id="12" name="Title 1"/>
          <p:cNvSpPr txBox="1">
            <a:spLocks/>
          </p:cNvSpPr>
          <p:nvPr/>
        </p:nvSpPr>
        <p:spPr>
          <a:xfrm>
            <a:off x="0" y="6019800"/>
            <a:ext cx="9144000" cy="8382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normAutofit fontScale="90000"/>
          </a:bodyPr>
          <a:lstStyle/>
          <a:p>
            <a:pPr algn="ctr" fontAlgn="auto">
              <a:spcAft>
                <a:spcPts val="0"/>
              </a:spcAft>
              <a:defRPr/>
            </a:pPr>
            <a:r>
              <a:rPr lang="en-US" sz="3100" dirty="0">
                <a:latin typeface="Times New Roman" pitchFamily="18" charset="0"/>
                <a:cs typeface="Times New Roman" pitchFamily="18" charset="0"/>
              </a:rPr>
              <a:t>If you have the down payment and the income, we can help</a:t>
            </a:r>
            <a:r>
              <a:rPr lang="en-US" sz="4400" dirty="0">
                <a:latin typeface="Gill Sans MT Ext Condensed Bold" pitchFamily="34" charset="0"/>
              </a:rPr>
              <a:t> </a:t>
            </a:r>
          </a:p>
        </p:txBody>
      </p:sp>
      <p:sp>
        <p:nvSpPr>
          <p:cNvPr id="7173" name="TextBox 9"/>
          <p:cNvSpPr txBox="1">
            <a:spLocks noChangeArrowheads="1"/>
          </p:cNvSpPr>
          <p:nvPr/>
        </p:nvSpPr>
        <p:spPr bwMode="auto">
          <a:xfrm>
            <a:off x="6934200" y="1066800"/>
            <a:ext cx="2209800" cy="923925"/>
          </a:xfrm>
          <a:prstGeom prst="rect">
            <a:avLst/>
          </a:prstGeom>
          <a:noFill/>
          <a:ln w="9525">
            <a:noFill/>
            <a:miter lim="800000"/>
            <a:headEnd/>
            <a:tailEnd/>
          </a:ln>
        </p:spPr>
        <p:txBody>
          <a:bodyPr>
            <a:spAutoFit/>
          </a:bodyPr>
          <a:lstStyle/>
          <a:p>
            <a:r>
              <a:rPr lang="en-US">
                <a:latin typeface="Calibri" pitchFamily="34" charset="0"/>
              </a:rPr>
              <a:t>2009 Chrysler T&amp;C</a:t>
            </a:r>
          </a:p>
          <a:p>
            <a:r>
              <a:rPr lang="en-US">
                <a:latin typeface="Calibri" pitchFamily="34" charset="0"/>
              </a:rPr>
              <a:t>127,509 miles	</a:t>
            </a:r>
          </a:p>
          <a:p>
            <a:r>
              <a:rPr lang="en-US">
                <a:latin typeface="Calibri" pitchFamily="34" charset="0"/>
              </a:rPr>
              <a:t>$1000 Down</a:t>
            </a:r>
          </a:p>
        </p:txBody>
      </p:sp>
    </p:spTree>
  </p:cSld>
  <p:clrMapOvr>
    <a:masterClrMapping/>
  </p:clrMapOvr>
  <p:transition advClick="0" advTm="5000">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descr="IMG_20180821_113932071-1-1024x576.jpg"/>
          <p:cNvPicPr>
            <a:picLocks noChangeAspect="1"/>
          </p:cNvPicPr>
          <p:nvPr/>
        </p:nvPicPr>
        <p:blipFill>
          <a:blip r:embed="rId2"/>
          <a:srcRect/>
          <a:stretch>
            <a:fillRect/>
          </a:stretch>
        </p:blipFill>
        <p:spPr bwMode="auto">
          <a:xfrm>
            <a:off x="0" y="533400"/>
            <a:ext cx="9144000" cy="5486400"/>
          </a:xfrm>
          <a:prstGeom prst="rect">
            <a:avLst/>
          </a:prstGeom>
          <a:noFill/>
          <a:ln w="9525">
            <a:noFill/>
            <a:miter lim="800000"/>
            <a:headEnd/>
            <a:tailEnd/>
          </a:ln>
        </p:spPr>
      </p:pic>
      <p:sp>
        <p:nvSpPr>
          <p:cNvPr id="4" name="Title 1"/>
          <p:cNvSpPr txBox="1">
            <a:spLocks/>
          </p:cNvSpPr>
          <p:nvPr/>
        </p:nvSpPr>
        <p:spPr>
          <a:xfrm>
            <a:off x="0" y="0"/>
            <a:ext cx="9144000" cy="609600"/>
          </a:xfrm>
          <a:prstGeom prst="rect">
            <a:avLst/>
          </a:prstGeom>
        </p:spPr>
        <p:style>
          <a:lnRef idx="1">
            <a:schemeClr val="accent1"/>
          </a:lnRef>
          <a:fillRef idx="1001">
            <a:schemeClr val="dk2"/>
          </a:fillRef>
          <a:effectRef idx="2">
            <a:schemeClr val="accent1"/>
          </a:effectRef>
          <a:fontRef idx="minor">
            <a:schemeClr val="lt1"/>
          </a:fontRef>
        </p:style>
        <p:txBody>
          <a:bodyPr anchor="ctr">
            <a:normAutofit fontScale="90000" lnSpcReduction="20000"/>
          </a:bodyPr>
          <a:lstStyle/>
          <a:p>
            <a:pPr algn="ctr" fontAlgn="auto">
              <a:spcAft>
                <a:spcPts val="0"/>
              </a:spcAft>
              <a:defRPr/>
            </a:pPr>
            <a:r>
              <a:rPr lang="en-US" sz="3100">
                <a:latin typeface="Times New Roman" pitchFamily="18" charset="0"/>
                <a:cs typeface="Times New Roman" pitchFamily="18" charset="0"/>
              </a:rPr>
              <a:t>Anderson “Buy Here Pay Here” A Better Way to Buy</a:t>
            </a:r>
            <a:r>
              <a:rPr lang="en-US" sz="4400">
                <a:latin typeface="Gill Sans MT Ext Condensed Bold" pitchFamily="34" charset="0"/>
              </a:rPr>
              <a:t> </a:t>
            </a:r>
            <a:endParaRPr lang="en-US" sz="4400" dirty="0">
              <a:latin typeface="Gill Sans MT Ext Condensed Bold" pitchFamily="34" charset="0"/>
            </a:endParaRPr>
          </a:p>
        </p:txBody>
      </p:sp>
      <p:sp>
        <p:nvSpPr>
          <p:cNvPr id="5" name="Title 1"/>
          <p:cNvSpPr txBox="1">
            <a:spLocks/>
          </p:cNvSpPr>
          <p:nvPr/>
        </p:nvSpPr>
        <p:spPr>
          <a:xfrm>
            <a:off x="0" y="6019800"/>
            <a:ext cx="9144000" cy="8382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normAutofit fontScale="90000"/>
          </a:bodyPr>
          <a:lstStyle/>
          <a:p>
            <a:pPr algn="ctr" fontAlgn="auto">
              <a:spcAft>
                <a:spcPts val="0"/>
              </a:spcAft>
              <a:defRPr/>
            </a:pPr>
            <a:r>
              <a:rPr lang="en-US" sz="3100" dirty="0">
                <a:latin typeface="Times New Roman" pitchFamily="18" charset="0"/>
                <a:cs typeface="Times New Roman" pitchFamily="18" charset="0"/>
              </a:rPr>
              <a:t>Use your Tax Refund as your down payment and we can help</a:t>
            </a:r>
            <a:r>
              <a:rPr lang="en-US" sz="4400" dirty="0">
                <a:latin typeface="Gill Sans MT Ext Condensed Bold" pitchFamily="34" charset="0"/>
              </a:rPr>
              <a:t> </a:t>
            </a:r>
          </a:p>
        </p:txBody>
      </p:sp>
      <p:sp>
        <p:nvSpPr>
          <p:cNvPr id="8197" name="TextBox 6"/>
          <p:cNvSpPr txBox="1">
            <a:spLocks noChangeArrowheads="1"/>
          </p:cNvSpPr>
          <p:nvPr/>
        </p:nvSpPr>
        <p:spPr bwMode="auto">
          <a:xfrm>
            <a:off x="6934200" y="1066800"/>
            <a:ext cx="2209800" cy="923925"/>
          </a:xfrm>
          <a:prstGeom prst="rect">
            <a:avLst/>
          </a:prstGeom>
          <a:noFill/>
          <a:ln w="9525">
            <a:noFill/>
            <a:miter lim="800000"/>
            <a:headEnd/>
            <a:tailEnd/>
          </a:ln>
        </p:spPr>
        <p:txBody>
          <a:bodyPr>
            <a:spAutoFit/>
          </a:bodyPr>
          <a:lstStyle/>
          <a:p>
            <a:r>
              <a:rPr lang="en-US">
                <a:latin typeface="Calibri" pitchFamily="34" charset="0"/>
              </a:rPr>
              <a:t>2006 Dodge Durango</a:t>
            </a:r>
          </a:p>
          <a:p>
            <a:r>
              <a:rPr lang="en-US">
                <a:latin typeface="Calibri" pitchFamily="34" charset="0"/>
              </a:rPr>
              <a:t>132,509 miles	</a:t>
            </a:r>
          </a:p>
          <a:p>
            <a:r>
              <a:rPr lang="en-US">
                <a:latin typeface="Calibri" pitchFamily="34" charset="0"/>
              </a:rPr>
              <a:t>$1000 Down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6" descr="IMG_20190401_173811642.jpg"/>
          <p:cNvPicPr>
            <a:picLocks noChangeAspect="1"/>
          </p:cNvPicPr>
          <p:nvPr/>
        </p:nvPicPr>
        <p:blipFill>
          <a:blip r:embed="rId2"/>
          <a:srcRect/>
          <a:stretch>
            <a:fillRect/>
          </a:stretch>
        </p:blipFill>
        <p:spPr bwMode="auto">
          <a:xfrm>
            <a:off x="0" y="3276600"/>
            <a:ext cx="4495800" cy="2819400"/>
          </a:xfrm>
          <a:prstGeom prst="rect">
            <a:avLst/>
          </a:prstGeom>
          <a:noFill/>
          <a:ln w="9525">
            <a:noFill/>
            <a:miter lim="800000"/>
            <a:headEnd/>
            <a:tailEnd/>
          </a:ln>
        </p:spPr>
      </p:pic>
      <p:pic>
        <p:nvPicPr>
          <p:cNvPr id="9219" name="Picture 9" descr="IMG_20190401_173800960.jpg"/>
          <p:cNvPicPr>
            <a:picLocks noChangeAspect="1"/>
          </p:cNvPicPr>
          <p:nvPr/>
        </p:nvPicPr>
        <p:blipFill>
          <a:blip r:embed="rId3"/>
          <a:srcRect/>
          <a:stretch>
            <a:fillRect/>
          </a:stretch>
        </p:blipFill>
        <p:spPr bwMode="auto">
          <a:xfrm>
            <a:off x="4495800" y="3276600"/>
            <a:ext cx="4648200" cy="2800350"/>
          </a:xfrm>
          <a:prstGeom prst="rect">
            <a:avLst/>
          </a:prstGeom>
          <a:noFill/>
          <a:ln w="9525">
            <a:noFill/>
            <a:miter lim="800000"/>
            <a:headEnd/>
            <a:tailEnd/>
          </a:ln>
        </p:spPr>
      </p:pic>
      <p:pic>
        <p:nvPicPr>
          <p:cNvPr id="9220" name="Picture 5" descr="IMG_20190401_173618777.jpg"/>
          <p:cNvPicPr>
            <a:picLocks noChangeAspect="1"/>
          </p:cNvPicPr>
          <p:nvPr/>
        </p:nvPicPr>
        <p:blipFill>
          <a:blip r:embed="rId4" cstate="print"/>
          <a:srcRect/>
          <a:stretch>
            <a:fillRect/>
          </a:stretch>
        </p:blipFill>
        <p:spPr bwMode="auto">
          <a:xfrm>
            <a:off x="2286000" y="609600"/>
            <a:ext cx="6858000" cy="3200400"/>
          </a:xfrm>
          <a:prstGeom prst="rect">
            <a:avLst/>
          </a:prstGeom>
          <a:noFill/>
          <a:ln w="9525">
            <a:noFill/>
            <a:miter lim="800000"/>
            <a:headEnd/>
            <a:tailEnd/>
          </a:ln>
        </p:spPr>
      </p:pic>
      <p:sp>
        <p:nvSpPr>
          <p:cNvPr id="4" name="Title 1"/>
          <p:cNvSpPr txBox="1">
            <a:spLocks/>
          </p:cNvSpPr>
          <p:nvPr/>
        </p:nvSpPr>
        <p:spPr>
          <a:xfrm>
            <a:off x="0" y="0"/>
            <a:ext cx="9144000" cy="609600"/>
          </a:xfrm>
          <a:prstGeom prst="rect">
            <a:avLst/>
          </a:prstGeom>
        </p:spPr>
        <p:style>
          <a:lnRef idx="1">
            <a:schemeClr val="accent1"/>
          </a:lnRef>
          <a:fillRef idx="1001">
            <a:schemeClr val="dk2"/>
          </a:fillRef>
          <a:effectRef idx="2">
            <a:schemeClr val="accent1"/>
          </a:effectRef>
          <a:fontRef idx="minor">
            <a:schemeClr val="lt1"/>
          </a:fontRef>
        </p:style>
        <p:txBody>
          <a:bodyPr anchor="ctr">
            <a:normAutofit fontScale="90000" lnSpcReduction="20000"/>
          </a:bodyPr>
          <a:lstStyle/>
          <a:p>
            <a:pPr algn="ctr" fontAlgn="auto">
              <a:spcAft>
                <a:spcPts val="0"/>
              </a:spcAft>
              <a:defRPr/>
            </a:pPr>
            <a:r>
              <a:rPr lang="en-US" sz="3100">
                <a:latin typeface="Times New Roman" pitchFamily="18" charset="0"/>
                <a:cs typeface="Times New Roman" pitchFamily="18" charset="0"/>
              </a:rPr>
              <a:t>Anderson “Buy Here Pay Here” A Better Way to Buy</a:t>
            </a:r>
            <a:r>
              <a:rPr lang="en-US" sz="4400">
                <a:latin typeface="Gill Sans MT Ext Condensed Bold" pitchFamily="34" charset="0"/>
              </a:rPr>
              <a:t> </a:t>
            </a:r>
            <a:endParaRPr lang="en-US" sz="4400" dirty="0">
              <a:latin typeface="Gill Sans MT Ext Condensed Bold" pitchFamily="34" charset="0"/>
            </a:endParaRPr>
          </a:p>
        </p:txBody>
      </p:sp>
      <p:sp>
        <p:nvSpPr>
          <p:cNvPr id="5" name="Title 1"/>
          <p:cNvSpPr txBox="1">
            <a:spLocks/>
          </p:cNvSpPr>
          <p:nvPr/>
        </p:nvSpPr>
        <p:spPr>
          <a:xfrm>
            <a:off x="0" y="6019800"/>
            <a:ext cx="9144000" cy="8382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normAutofit fontScale="97500"/>
          </a:bodyPr>
          <a:lstStyle/>
          <a:p>
            <a:pPr algn="ctr" fontAlgn="auto">
              <a:spcAft>
                <a:spcPts val="0"/>
              </a:spcAft>
              <a:defRPr/>
            </a:pPr>
            <a:r>
              <a:rPr lang="en-US" sz="3100" dirty="0">
                <a:latin typeface="Times New Roman" pitchFamily="18" charset="0"/>
                <a:cs typeface="Times New Roman" pitchFamily="18" charset="0"/>
              </a:rPr>
              <a:t>New Lower Price, Lower Down, Lower Payments</a:t>
            </a:r>
            <a:r>
              <a:rPr lang="en-US" sz="4400" dirty="0">
                <a:latin typeface="Gill Sans MT Ext Condensed Bold" pitchFamily="34" charset="0"/>
              </a:rPr>
              <a:t> </a:t>
            </a:r>
          </a:p>
        </p:txBody>
      </p:sp>
      <p:sp>
        <p:nvSpPr>
          <p:cNvPr id="9223" name="TextBox 8"/>
          <p:cNvSpPr txBox="1">
            <a:spLocks noChangeArrowheads="1"/>
          </p:cNvSpPr>
          <p:nvPr/>
        </p:nvSpPr>
        <p:spPr bwMode="auto">
          <a:xfrm>
            <a:off x="0" y="1143000"/>
            <a:ext cx="2286000" cy="1477963"/>
          </a:xfrm>
          <a:prstGeom prst="rect">
            <a:avLst/>
          </a:prstGeom>
          <a:noFill/>
          <a:ln w="9525">
            <a:noFill/>
            <a:miter lim="800000"/>
            <a:headEnd/>
            <a:tailEnd/>
          </a:ln>
        </p:spPr>
        <p:txBody>
          <a:bodyPr>
            <a:spAutoFit/>
          </a:bodyPr>
          <a:lstStyle/>
          <a:p>
            <a:pPr algn="ctr"/>
            <a:r>
              <a:rPr lang="en-US">
                <a:latin typeface="Calibri" pitchFamily="34" charset="0"/>
              </a:rPr>
              <a:t>2017 Nissan Versa</a:t>
            </a:r>
          </a:p>
          <a:p>
            <a:pPr algn="ctr"/>
            <a:r>
              <a:rPr lang="en-US">
                <a:latin typeface="Calibri" pitchFamily="34" charset="0"/>
              </a:rPr>
              <a:t>Low Miles 34,208</a:t>
            </a:r>
          </a:p>
          <a:p>
            <a:pPr algn="ctr"/>
            <a:r>
              <a:rPr lang="en-US">
                <a:latin typeface="Calibri" pitchFamily="34" charset="0"/>
              </a:rPr>
              <a:t>Low Down $500</a:t>
            </a:r>
          </a:p>
          <a:p>
            <a:pPr algn="ctr"/>
            <a:r>
              <a:rPr lang="en-US">
                <a:latin typeface="Calibri" pitchFamily="34" charset="0"/>
              </a:rPr>
              <a:t>Low Payments</a:t>
            </a:r>
          </a:p>
          <a:p>
            <a:pPr algn="ctr"/>
            <a:r>
              <a:rPr lang="en-US">
                <a:latin typeface="Calibri" pitchFamily="34" charset="0"/>
              </a:rPr>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1" descr="IMG_20190104_170204678_HDR.jpg"/>
          <p:cNvPicPr>
            <a:picLocks noChangeAspect="1"/>
          </p:cNvPicPr>
          <p:nvPr/>
        </p:nvPicPr>
        <p:blipFill>
          <a:blip r:embed="rId2"/>
          <a:srcRect/>
          <a:stretch>
            <a:fillRect/>
          </a:stretch>
        </p:blipFill>
        <p:spPr bwMode="auto">
          <a:xfrm>
            <a:off x="0" y="609600"/>
            <a:ext cx="9144000" cy="5486400"/>
          </a:xfrm>
          <a:prstGeom prst="rect">
            <a:avLst/>
          </a:prstGeom>
          <a:noFill/>
          <a:ln w="9525">
            <a:noFill/>
            <a:miter lim="800000"/>
            <a:headEnd/>
            <a:tailEnd/>
          </a:ln>
        </p:spPr>
      </p:pic>
      <p:sp>
        <p:nvSpPr>
          <p:cNvPr id="4" name="Title 1"/>
          <p:cNvSpPr txBox="1">
            <a:spLocks/>
          </p:cNvSpPr>
          <p:nvPr/>
        </p:nvSpPr>
        <p:spPr>
          <a:xfrm>
            <a:off x="0" y="0"/>
            <a:ext cx="9144000" cy="609600"/>
          </a:xfrm>
          <a:prstGeom prst="rect">
            <a:avLst/>
          </a:prstGeom>
        </p:spPr>
        <p:style>
          <a:lnRef idx="1">
            <a:schemeClr val="accent1"/>
          </a:lnRef>
          <a:fillRef idx="1001">
            <a:schemeClr val="dk2"/>
          </a:fillRef>
          <a:effectRef idx="2">
            <a:schemeClr val="accent1"/>
          </a:effectRef>
          <a:fontRef idx="minor">
            <a:schemeClr val="lt1"/>
          </a:fontRef>
        </p:style>
        <p:txBody>
          <a:bodyPr anchor="ctr">
            <a:normAutofit fontScale="90000" lnSpcReduction="20000"/>
          </a:bodyPr>
          <a:lstStyle/>
          <a:p>
            <a:pPr algn="ctr" fontAlgn="auto">
              <a:spcAft>
                <a:spcPts val="0"/>
              </a:spcAft>
              <a:defRPr/>
            </a:pPr>
            <a:r>
              <a:rPr lang="en-US" sz="3100">
                <a:latin typeface="Times New Roman" pitchFamily="18" charset="0"/>
                <a:cs typeface="Times New Roman" pitchFamily="18" charset="0"/>
              </a:rPr>
              <a:t>Anderson “Buy Here Pay Here” A Better Way to Buy</a:t>
            </a:r>
            <a:r>
              <a:rPr lang="en-US" sz="4400">
                <a:latin typeface="Gill Sans MT Ext Condensed Bold" pitchFamily="34" charset="0"/>
              </a:rPr>
              <a:t> </a:t>
            </a:r>
            <a:endParaRPr lang="en-US" sz="4400" dirty="0">
              <a:latin typeface="Gill Sans MT Ext Condensed Bold" pitchFamily="34" charset="0"/>
            </a:endParaRPr>
          </a:p>
        </p:txBody>
      </p:sp>
      <p:sp>
        <p:nvSpPr>
          <p:cNvPr id="5" name="Title 1"/>
          <p:cNvSpPr txBox="1">
            <a:spLocks/>
          </p:cNvSpPr>
          <p:nvPr/>
        </p:nvSpPr>
        <p:spPr>
          <a:xfrm>
            <a:off x="0" y="6019800"/>
            <a:ext cx="9144000" cy="8382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normAutofit fontScale="75000" lnSpcReduction="20000"/>
          </a:bodyPr>
          <a:lstStyle/>
          <a:p>
            <a:pPr algn="ctr" fontAlgn="auto">
              <a:spcAft>
                <a:spcPts val="0"/>
              </a:spcAft>
              <a:defRPr/>
            </a:pPr>
            <a:r>
              <a:rPr lang="en-US" sz="3100" dirty="0">
                <a:latin typeface="Times New Roman" pitchFamily="18" charset="0"/>
                <a:cs typeface="Times New Roman" pitchFamily="18" charset="0"/>
              </a:rPr>
              <a:t>Ask About our Summer Special’s</a:t>
            </a:r>
          </a:p>
          <a:p>
            <a:pPr algn="ctr" fontAlgn="auto">
              <a:spcAft>
                <a:spcPts val="0"/>
              </a:spcAft>
              <a:defRPr/>
            </a:pPr>
            <a:r>
              <a:rPr lang="en-US" sz="3100" dirty="0">
                <a:latin typeface="Times New Roman" pitchFamily="18" charset="0"/>
                <a:cs typeface="Times New Roman" pitchFamily="18" charset="0"/>
              </a:rPr>
              <a:t>Lower Price, Lower Down, Lower Payments</a:t>
            </a:r>
            <a:r>
              <a:rPr lang="en-US" sz="4400" dirty="0">
                <a:latin typeface="Gill Sans MT Ext Condensed Bold" pitchFamily="34" charset="0"/>
              </a:rPr>
              <a:t> </a:t>
            </a:r>
          </a:p>
        </p:txBody>
      </p:sp>
      <p:sp>
        <p:nvSpPr>
          <p:cNvPr id="10245" name="TextBox 8"/>
          <p:cNvSpPr txBox="1">
            <a:spLocks noChangeArrowheads="1"/>
          </p:cNvSpPr>
          <p:nvPr/>
        </p:nvSpPr>
        <p:spPr bwMode="auto">
          <a:xfrm>
            <a:off x="6096000" y="1371600"/>
            <a:ext cx="2895600" cy="830263"/>
          </a:xfrm>
          <a:prstGeom prst="rect">
            <a:avLst/>
          </a:prstGeom>
          <a:noFill/>
          <a:ln w="9525">
            <a:noFill/>
            <a:miter lim="800000"/>
            <a:headEnd/>
            <a:tailEnd/>
          </a:ln>
        </p:spPr>
        <p:txBody>
          <a:bodyPr>
            <a:spAutoFit/>
          </a:bodyPr>
          <a:lstStyle/>
          <a:p>
            <a:pPr algn="ctr"/>
            <a:r>
              <a:rPr lang="en-US" sz="2400">
                <a:latin typeface="Calibri" pitchFamily="34" charset="0"/>
              </a:rPr>
              <a:t>2007 Honda Accord</a:t>
            </a:r>
          </a:p>
          <a:p>
            <a:pPr algn="ctr"/>
            <a:r>
              <a:rPr lang="en-US" sz="2400">
                <a:latin typeface="Calibri" pitchFamily="34" charset="0"/>
              </a:rPr>
              <a:t>127,962 Miles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oving Truck.jpg"/>
          <p:cNvPicPr>
            <a:picLocks noChangeAspect="1"/>
          </p:cNvPicPr>
          <p:nvPr/>
        </p:nvPicPr>
        <p:blipFill>
          <a:blip r:embed="rId2" cstate="print"/>
          <a:stretch>
            <a:fillRect/>
          </a:stretch>
        </p:blipFill>
        <p:spPr>
          <a:xfrm>
            <a:off x="0" y="0"/>
            <a:ext cx="9144000" cy="5143500"/>
          </a:xfrm>
          <a:prstGeom prst="rect">
            <a:avLst/>
          </a:prstGeom>
        </p:spPr>
      </p:pic>
      <p:sp>
        <p:nvSpPr>
          <p:cNvPr id="5" name="Title 1"/>
          <p:cNvSpPr txBox="1">
            <a:spLocks/>
          </p:cNvSpPr>
          <p:nvPr/>
        </p:nvSpPr>
        <p:spPr>
          <a:xfrm>
            <a:off x="0" y="4648200"/>
            <a:ext cx="9144000" cy="22098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normAutofit fontScale="82500" lnSpcReduction="20000"/>
          </a:bodyPr>
          <a:lstStyle/>
          <a:p>
            <a:pPr algn="ctr" fontAlgn="auto">
              <a:spcAft>
                <a:spcPts val="0"/>
              </a:spcAft>
              <a:defRPr/>
            </a:pPr>
            <a:r>
              <a:rPr lang="en-US" sz="3100" dirty="0" smtClean="0">
                <a:latin typeface="Times New Roman" pitchFamily="18" charset="0"/>
                <a:cs typeface="Times New Roman" pitchFamily="18" charset="0"/>
              </a:rPr>
              <a:t>We are loading up the moving truck and moving to our new location in January 2020. We will have all of our services under one roof and with the new building we can expand our inventory and expand our ability to provide service to our current customers and our future customers.</a:t>
            </a:r>
          </a:p>
          <a:p>
            <a:pPr algn="ctr" fontAlgn="auto">
              <a:spcAft>
                <a:spcPts val="0"/>
              </a:spcAft>
              <a:defRPr/>
            </a:pPr>
            <a:r>
              <a:rPr lang="en-US" sz="3100" dirty="0" smtClean="0">
                <a:latin typeface="Times New Roman" pitchFamily="18" charset="0"/>
                <a:cs typeface="Times New Roman" pitchFamily="18" charset="0"/>
              </a:rPr>
              <a:t>Our New Address will be 1800 Adams St, Lincoln NE 68521</a:t>
            </a:r>
            <a:r>
              <a:rPr lang="en-US" sz="4400" dirty="0" smtClean="0">
                <a:latin typeface="Gill Sans MT Ext Condensed Bold" pitchFamily="34" charset="0"/>
              </a:rPr>
              <a:t> </a:t>
            </a:r>
            <a:endParaRPr lang="en-US" sz="4400" dirty="0">
              <a:latin typeface="Gill Sans MT Ext Condensed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6019800"/>
            <a:ext cx="9144000" cy="8382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normAutofit fontScale="97500"/>
          </a:bodyPr>
          <a:lstStyle/>
          <a:p>
            <a:pPr algn="ctr" fontAlgn="auto">
              <a:spcAft>
                <a:spcPts val="0"/>
              </a:spcAft>
              <a:defRPr/>
            </a:pPr>
            <a:r>
              <a:rPr lang="en-US" sz="3100" dirty="0">
                <a:latin typeface="Times New Roman" pitchFamily="18" charset="0"/>
                <a:cs typeface="Times New Roman" pitchFamily="18" charset="0"/>
              </a:rPr>
              <a:t>$500 Down + Provable Income = We Can Help</a:t>
            </a:r>
            <a:r>
              <a:rPr lang="en-US" sz="4400" dirty="0">
                <a:latin typeface="Gill Sans MT Ext Condensed Bold" pitchFamily="34" charset="0"/>
              </a:rPr>
              <a:t> </a:t>
            </a:r>
          </a:p>
        </p:txBody>
      </p:sp>
      <p:pic>
        <p:nvPicPr>
          <p:cNvPr id="12291" name="Picture 5" descr="$500 Down.jpg"/>
          <p:cNvPicPr>
            <a:picLocks noChangeAspect="1"/>
          </p:cNvPicPr>
          <p:nvPr/>
        </p:nvPicPr>
        <p:blipFill>
          <a:blip r:embed="rId2"/>
          <a:srcRect/>
          <a:stretch>
            <a:fillRect/>
          </a:stretch>
        </p:blipFill>
        <p:spPr bwMode="auto">
          <a:xfrm>
            <a:off x="0" y="0"/>
            <a:ext cx="9144000" cy="609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893</TotalTime>
  <Words>441</Words>
  <Application>Microsoft Office PowerPoint</Application>
  <PresentationFormat>On-screen Show (4:3)</PresentationFormat>
  <Paragraphs>61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Anderson “Buy Here Pay Here” A Better Way to Buy </vt:lpstr>
      <vt:lpstr>Anderson “Buy Here Pay Here” A Better Way to Buy </vt:lpstr>
      <vt:lpstr>Anderson “Buy Here Pay Here” A Better Way to Buy </vt:lpstr>
      <vt:lpstr>Anderson “Buy Here Pay Here” A Better Way to Buy </vt:lpstr>
      <vt:lpstr>Anderson “Buy Here Pay Here” A Better Way to Buy </vt:lpstr>
      <vt:lpstr>Anderson “Buy Here Pay Here” A Better Way to Buy </vt:lpstr>
      <vt:lpstr>Slide 7</vt:lpstr>
      <vt:lpstr>Slide 8</vt:lpstr>
      <vt:lpstr>Slide 9</vt:lpstr>
      <vt:lpstr>Slide 10</vt:lpstr>
      <vt:lpstr>Slide 11</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Anderson “Buy Here Pay Here”</dc:title>
  <dc:creator>sbaker</dc:creator>
  <cp:lastModifiedBy>sbaker</cp:lastModifiedBy>
  <cp:revision>84</cp:revision>
  <dcterms:created xsi:type="dcterms:W3CDTF">2019-01-10T15:22:43Z</dcterms:created>
  <dcterms:modified xsi:type="dcterms:W3CDTF">2020-04-16T22:03:24Z</dcterms:modified>
</cp:coreProperties>
</file>